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7" r:id="rId5"/>
    <p:sldId id="269" r:id="rId6"/>
    <p:sldId id="277" r:id="rId7"/>
    <p:sldId id="271" r:id="rId8"/>
    <p:sldId id="278" r:id="rId9"/>
    <p:sldId id="279" r:id="rId10"/>
    <p:sldId id="280" r:id="rId11"/>
    <p:sldId id="281" r:id="rId12"/>
    <p:sldId id="282" r:id="rId13"/>
    <p:sldId id="28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DB992E-CE53-4F55-BD5B-EB163BA578F7}" v="473" dt="2021-06-17T18:59:08.1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6" autoAdjust="0"/>
    <p:restoredTop sz="87949" autoAdjust="0"/>
  </p:normalViewPr>
  <p:slideViewPr>
    <p:cSldViewPr snapToGrid="0" showGuides="1">
      <p:cViewPr varScale="1">
        <p:scale>
          <a:sx n="96" d="100"/>
          <a:sy n="96" d="100"/>
        </p:scale>
        <p:origin x="103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eg McMurray" userId="a0d3ccd7740a903f" providerId="LiveId" clId="{4BDB992E-CE53-4F55-BD5B-EB163BA578F7}"/>
    <pc:docChg chg="undo redo custSel addSld delSld modSld">
      <pc:chgData name="Greg McMurray" userId="a0d3ccd7740a903f" providerId="LiveId" clId="{4BDB992E-CE53-4F55-BD5B-EB163BA578F7}" dt="2021-06-17T19:23:19.030" v="2550" actId="20577"/>
      <pc:docMkLst>
        <pc:docMk/>
      </pc:docMkLst>
      <pc:sldChg chg="del">
        <pc:chgData name="Greg McMurray" userId="a0d3ccd7740a903f" providerId="LiveId" clId="{4BDB992E-CE53-4F55-BD5B-EB163BA578F7}" dt="2021-06-17T05:04:40.247" v="342" actId="47"/>
        <pc:sldMkLst>
          <pc:docMk/>
          <pc:sldMk cId="59582380" sldId="256"/>
        </pc:sldMkLst>
      </pc:sldChg>
      <pc:sldChg chg="del">
        <pc:chgData name="Greg McMurray" userId="a0d3ccd7740a903f" providerId="LiveId" clId="{4BDB992E-CE53-4F55-BD5B-EB163BA578F7}" dt="2021-06-17T05:04:35.187" v="338" actId="47"/>
        <pc:sldMkLst>
          <pc:docMk/>
          <pc:sldMk cId="688656153" sldId="266"/>
        </pc:sldMkLst>
      </pc:sldChg>
      <pc:sldChg chg="modSp mod">
        <pc:chgData name="Greg McMurray" userId="a0d3ccd7740a903f" providerId="LiveId" clId="{4BDB992E-CE53-4F55-BD5B-EB163BA578F7}" dt="2021-06-16T01:55:04.015" v="45" actId="20577"/>
        <pc:sldMkLst>
          <pc:docMk/>
          <pc:sldMk cId="433561355" sldId="269"/>
        </pc:sldMkLst>
        <pc:spChg chg="mod">
          <ac:chgData name="Greg McMurray" userId="a0d3ccd7740a903f" providerId="LiveId" clId="{4BDB992E-CE53-4F55-BD5B-EB163BA578F7}" dt="2021-06-16T01:55:04.015" v="45" actId="20577"/>
          <ac:spMkLst>
            <pc:docMk/>
            <pc:sldMk cId="433561355" sldId="269"/>
            <ac:spMk id="3" creationId="{552A9C73-06ED-419B-81B5-491CBFC22330}"/>
          </ac:spMkLst>
        </pc:spChg>
      </pc:sldChg>
      <pc:sldChg chg="addSp delSp modSp del mod">
        <pc:chgData name="Greg McMurray" userId="a0d3ccd7740a903f" providerId="LiveId" clId="{4BDB992E-CE53-4F55-BD5B-EB163BA578F7}" dt="2021-06-17T04:40:11.058" v="227" actId="2696"/>
        <pc:sldMkLst>
          <pc:docMk/>
          <pc:sldMk cId="961730162" sldId="270"/>
        </pc:sldMkLst>
        <pc:spChg chg="mod">
          <ac:chgData name="Greg McMurray" userId="a0d3ccd7740a903f" providerId="LiveId" clId="{4BDB992E-CE53-4F55-BD5B-EB163BA578F7}" dt="2021-06-16T01:42:32.934" v="11" actId="20577"/>
          <ac:spMkLst>
            <pc:docMk/>
            <pc:sldMk cId="961730162" sldId="270"/>
            <ac:spMk id="2" creationId="{903A9A18-93E0-4615-B7AA-B8C8FBB14464}"/>
          </ac:spMkLst>
        </pc:spChg>
        <pc:spChg chg="mod">
          <ac:chgData name="Greg McMurray" userId="a0d3ccd7740a903f" providerId="LiveId" clId="{4BDB992E-CE53-4F55-BD5B-EB163BA578F7}" dt="2021-06-16T02:06:33.684" v="101" actId="20577"/>
          <ac:spMkLst>
            <pc:docMk/>
            <pc:sldMk cId="961730162" sldId="270"/>
            <ac:spMk id="3" creationId="{B91B32C0-5E61-447F-9557-57AF415D6FE9}"/>
          </ac:spMkLst>
        </pc:spChg>
        <pc:spChg chg="add del mod">
          <ac:chgData name="Greg McMurray" userId="a0d3ccd7740a903f" providerId="LiveId" clId="{4BDB992E-CE53-4F55-BD5B-EB163BA578F7}" dt="2021-06-16T01:42:53.561" v="13" actId="931"/>
          <ac:spMkLst>
            <pc:docMk/>
            <pc:sldMk cId="961730162" sldId="270"/>
            <ac:spMk id="6" creationId="{177B4C61-B620-4A03-A7ED-1BF253E8695C}"/>
          </ac:spMkLst>
        </pc:spChg>
        <pc:graphicFrameChg chg="add del mod">
          <ac:chgData name="Greg McMurray" userId="a0d3ccd7740a903f" providerId="LiveId" clId="{4BDB992E-CE53-4F55-BD5B-EB163BA578F7}" dt="2021-06-16T02:06:30.894" v="100" actId="478"/>
          <ac:graphicFrameMkLst>
            <pc:docMk/>
            <pc:sldMk cId="961730162" sldId="270"/>
            <ac:graphicFrameMk id="10" creationId="{BDAF2947-D42C-466C-B533-1D19BCF6E57B}"/>
          </ac:graphicFrameMkLst>
        </pc:graphicFrameChg>
        <pc:picChg chg="del">
          <ac:chgData name="Greg McMurray" userId="a0d3ccd7740a903f" providerId="LiveId" clId="{4BDB992E-CE53-4F55-BD5B-EB163BA578F7}" dt="2021-06-16T01:42:40.088" v="12" actId="478"/>
          <ac:picMkLst>
            <pc:docMk/>
            <pc:sldMk cId="961730162" sldId="270"/>
            <ac:picMk id="7" creationId="{29305ED8-D39E-4A20-A7CB-7EC58B3E325D}"/>
          </ac:picMkLst>
        </pc:picChg>
        <pc:picChg chg="add mod">
          <ac:chgData name="Greg McMurray" userId="a0d3ccd7740a903f" providerId="LiveId" clId="{4BDB992E-CE53-4F55-BD5B-EB163BA578F7}" dt="2021-06-16T01:42:53.561" v="13" actId="931"/>
          <ac:picMkLst>
            <pc:docMk/>
            <pc:sldMk cId="961730162" sldId="270"/>
            <ac:picMk id="9" creationId="{CFAE572F-B177-475D-96C4-C78CFC900315}"/>
          </ac:picMkLst>
        </pc:picChg>
      </pc:sldChg>
      <pc:sldChg chg="addSp delSp modSp mod">
        <pc:chgData name="Greg McMurray" userId="a0d3ccd7740a903f" providerId="LiveId" clId="{4BDB992E-CE53-4F55-BD5B-EB163BA578F7}" dt="2021-06-17T05:04:21.134" v="335" actId="113"/>
        <pc:sldMkLst>
          <pc:docMk/>
          <pc:sldMk cId="460269255" sldId="271"/>
        </pc:sldMkLst>
        <pc:spChg chg="mod">
          <ac:chgData name="Greg McMurray" userId="a0d3ccd7740a903f" providerId="LiveId" clId="{4BDB992E-CE53-4F55-BD5B-EB163BA578F7}" dt="2021-06-17T05:02:32.525" v="332" actId="20577"/>
          <ac:spMkLst>
            <pc:docMk/>
            <pc:sldMk cId="460269255" sldId="271"/>
            <ac:spMk id="2" creationId="{A1BB985D-7833-4E74-AA1C-E9A4BC3CC6D1}"/>
          </ac:spMkLst>
        </pc:spChg>
        <pc:spChg chg="mod">
          <ac:chgData name="Greg McMurray" userId="a0d3ccd7740a903f" providerId="LiveId" clId="{4BDB992E-CE53-4F55-BD5B-EB163BA578F7}" dt="2021-06-17T05:02:12.522" v="321" actId="113"/>
          <ac:spMkLst>
            <pc:docMk/>
            <pc:sldMk cId="460269255" sldId="271"/>
            <ac:spMk id="3" creationId="{09548D1D-2547-44FC-BACD-2BCD769E2662}"/>
          </ac:spMkLst>
        </pc:spChg>
        <pc:spChg chg="mod">
          <ac:chgData name="Greg McMurray" userId="a0d3ccd7740a903f" providerId="LiveId" clId="{4BDB992E-CE53-4F55-BD5B-EB163BA578F7}" dt="2021-06-17T05:04:21.134" v="335" actId="113"/>
          <ac:spMkLst>
            <pc:docMk/>
            <pc:sldMk cId="460269255" sldId="271"/>
            <ac:spMk id="6" creationId="{5CD639B0-7991-4B2B-9E50-32064EB91255}"/>
          </ac:spMkLst>
        </pc:spChg>
        <pc:spChg chg="mod">
          <ac:chgData name="Greg McMurray" userId="a0d3ccd7740a903f" providerId="LiveId" clId="{4BDB992E-CE53-4F55-BD5B-EB163BA578F7}" dt="2021-06-16T02:17:58.866" v="158" actId="20577"/>
          <ac:spMkLst>
            <pc:docMk/>
            <pc:sldMk cId="460269255" sldId="271"/>
            <ac:spMk id="7" creationId="{2E37A9B0-8DFC-4474-9F0A-612E661EF4EC}"/>
          </ac:spMkLst>
        </pc:spChg>
        <pc:spChg chg="mod">
          <ac:chgData name="Greg McMurray" userId="a0d3ccd7740a903f" providerId="LiveId" clId="{4BDB992E-CE53-4F55-BD5B-EB163BA578F7}" dt="2021-06-16T02:18:05.426" v="167" actId="20577"/>
          <ac:spMkLst>
            <pc:docMk/>
            <pc:sldMk cId="460269255" sldId="271"/>
            <ac:spMk id="8" creationId="{D78F2DCC-A50E-40A1-81F9-70371D4AA42F}"/>
          </ac:spMkLst>
        </pc:spChg>
        <pc:spChg chg="add del mod">
          <ac:chgData name="Greg McMurray" userId="a0d3ccd7740a903f" providerId="LiveId" clId="{4BDB992E-CE53-4F55-BD5B-EB163BA578F7}" dt="2021-06-16T02:19:30.007" v="178" actId="931"/>
          <ac:spMkLst>
            <pc:docMk/>
            <pc:sldMk cId="460269255" sldId="271"/>
            <ac:spMk id="9" creationId="{D01947BE-6E1F-4FAF-9343-44749E92264C}"/>
          </ac:spMkLst>
        </pc:spChg>
        <pc:spChg chg="add del mod">
          <ac:chgData name="Greg McMurray" userId="a0d3ccd7740a903f" providerId="LiveId" clId="{4BDB992E-CE53-4F55-BD5B-EB163BA578F7}" dt="2021-06-16T02:19:56.307" v="181" actId="931"/>
          <ac:spMkLst>
            <pc:docMk/>
            <pc:sldMk cId="460269255" sldId="271"/>
            <ac:spMk id="13" creationId="{F27C3D47-18C8-46D3-AF73-93AD0319614B}"/>
          </ac:spMkLst>
        </pc:spChg>
        <pc:spChg chg="add del mod">
          <ac:chgData name="Greg McMurray" userId="a0d3ccd7740a903f" providerId="LiveId" clId="{4BDB992E-CE53-4F55-BD5B-EB163BA578F7}" dt="2021-06-16T02:20:33.844" v="184" actId="931"/>
          <ac:spMkLst>
            <pc:docMk/>
            <pc:sldMk cId="460269255" sldId="271"/>
            <ac:spMk id="17" creationId="{84113E04-90DD-41D7-8549-DD5307A5DC18}"/>
          </ac:spMkLst>
        </pc:spChg>
        <pc:picChg chg="add mod">
          <ac:chgData name="Greg McMurray" userId="a0d3ccd7740a903f" providerId="LiveId" clId="{4BDB992E-CE53-4F55-BD5B-EB163BA578F7}" dt="2021-06-16T02:19:36.615" v="179" actId="207"/>
          <ac:picMkLst>
            <pc:docMk/>
            <pc:sldMk cId="460269255" sldId="271"/>
            <ac:picMk id="11" creationId="{ADEBE3E6-1948-400A-9C9A-EA6CDF1635E8}"/>
          </ac:picMkLst>
        </pc:picChg>
        <pc:picChg chg="add mod">
          <ac:chgData name="Greg McMurray" userId="a0d3ccd7740a903f" providerId="LiveId" clId="{4BDB992E-CE53-4F55-BD5B-EB163BA578F7}" dt="2021-06-16T02:19:59.426" v="182" actId="207"/>
          <ac:picMkLst>
            <pc:docMk/>
            <pc:sldMk cId="460269255" sldId="271"/>
            <ac:picMk id="15" creationId="{23FDBCB9-AF9F-4840-B6D4-70DC6DD4E497}"/>
          </ac:picMkLst>
        </pc:picChg>
        <pc:picChg chg="add mod">
          <ac:chgData name="Greg McMurray" userId="a0d3ccd7740a903f" providerId="LiveId" clId="{4BDB992E-CE53-4F55-BD5B-EB163BA578F7}" dt="2021-06-16T02:20:33.844" v="184" actId="931"/>
          <ac:picMkLst>
            <pc:docMk/>
            <pc:sldMk cId="460269255" sldId="271"/>
            <ac:picMk id="19" creationId="{BC05E2A0-91C4-4608-90D5-E2826218535D}"/>
          </ac:picMkLst>
        </pc:picChg>
        <pc:picChg chg="del">
          <ac:chgData name="Greg McMurray" userId="a0d3ccd7740a903f" providerId="LiveId" clId="{4BDB992E-CE53-4F55-BD5B-EB163BA578F7}" dt="2021-06-16T02:20:12.147" v="183" actId="478"/>
          <ac:picMkLst>
            <pc:docMk/>
            <pc:sldMk cId="460269255" sldId="271"/>
            <ac:picMk id="22" creationId="{900B31E0-725B-4414-BD86-F34DA104673A}"/>
          </ac:picMkLst>
        </pc:picChg>
        <pc:picChg chg="del">
          <ac:chgData name="Greg McMurray" userId="a0d3ccd7740a903f" providerId="LiveId" clId="{4BDB992E-CE53-4F55-BD5B-EB163BA578F7}" dt="2021-06-16T02:19:41.891" v="180" actId="478"/>
          <ac:picMkLst>
            <pc:docMk/>
            <pc:sldMk cId="460269255" sldId="271"/>
            <ac:picMk id="83" creationId="{C881BE4E-5D69-E447-A036-5172F6570748}"/>
          </ac:picMkLst>
        </pc:picChg>
        <pc:picChg chg="del">
          <ac:chgData name="Greg McMurray" userId="a0d3ccd7740a903f" providerId="LiveId" clId="{4BDB992E-CE53-4F55-BD5B-EB163BA578F7}" dt="2021-06-16T02:19:04.150" v="177" actId="478"/>
          <ac:picMkLst>
            <pc:docMk/>
            <pc:sldMk cId="460269255" sldId="271"/>
            <ac:picMk id="85" creationId="{65FBD7DF-30E8-9042-8A0D-0F64C33E0B41}"/>
          </ac:picMkLst>
        </pc:picChg>
      </pc:sldChg>
      <pc:sldChg chg="del">
        <pc:chgData name="Greg McMurray" userId="a0d3ccd7740a903f" providerId="LiveId" clId="{4BDB992E-CE53-4F55-BD5B-EB163BA578F7}" dt="2021-06-17T05:04:32.146" v="336" actId="47"/>
        <pc:sldMkLst>
          <pc:docMk/>
          <pc:sldMk cId="269403648" sldId="272"/>
        </pc:sldMkLst>
      </pc:sldChg>
      <pc:sldChg chg="del">
        <pc:chgData name="Greg McMurray" userId="a0d3ccd7740a903f" providerId="LiveId" clId="{4BDB992E-CE53-4F55-BD5B-EB163BA578F7}" dt="2021-06-17T05:04:33.407" v="337" actId="47"/>
        <pc:sldMkLst>
          <pc:docMk/>
          <pc:sldMk cId="1169930804" sldId="273"/>
        </pc:sldMkLst>
      </pc:sldChg>
      <pc:sldChg chg="del">
        <pc:chgData name="Greg McMurray" userId="a0d3ccd7740a903f" providerId="LiveId" clId="{4BDB992E-CE53-4F55-BD5B-EB163BA578F7}" dt="2021-06-17T05:04:36.727" v="339" actId="47"/>
        <pc:sldMkLst>
          <pc:docMk/>
          <pc:sldMk cId="435634487" sldId="274"/>
        </pc:sldMkLst>
      </pc:sldChg>
      <pc:sldChg chg="del">
        <pc:chgData name="Greg McMurray" userId="a0d3ccd7740a903f" providerId="LiveId" clId="{4BDB992E-CE53-4F55-BD5B-EB163BA578F7}" dt="2021-06-17T05:04:37.714" v="340" actId="47"/>
        <pc:sldMkLst>
          <pc:docMk/>
          <pc:sldMk cId="2928802494" sldId="275"/>
        </pc:sldMkLst>
      </pc:sldChg>
      <pc:sldChg chg="del">
        <pc:chgData name="Greg McMurray" userId="a0d3ccd7740a903f" providerId="LiveId" clId="{4BDB992E-CE53-4F55-BD5B-EB163BA578F7}" dt="2021-06-17T05:04:38.511" v="341" actId="47"/>
        <pc:sldMkLst>
          <pc:docMk/>
          <pc:sldMk cId="1124779538" sldId="276"/>
        </pc:sldMkLst>
      </pc:sldChg>
      <pc:sldChg chg="addSp delSp modSp new del mod">
        <pc:chgData name="Greg McMurray" userId="a0d3ccd7740a903f" providerId="LiveId" clId="{4BDB992E-CE53-4F55-BD5B-EB163BA578F7}" dt="2021-06-17T04:38:45.832" v="200" actId="2696"/>
        <pc:sldMkLst>
          <pc:docMk/>
          <pc:sldMk cId="961198853" sldId="277"/>
        </pc:sldMkLst>
        <pc:spChg chg="del">
          <ac:chgData name="Greg McMurray" userId="a0d3ccd7740a903f" providerId="LiveId" clId="{4BDB992E-CE53-4F55-BD5B-EB163BA578F7}" dt="2021-06-16T01:43:44.017" v="15"/>
          <ac:spMkLst>
            <pc:docMk/>
            <pc:sldMk cId="961198853" sldId="277"/>
            <ac:spMk id="2" creationId="{8E6D6993-E2AA-4E7E-A17C-F1D9BE01BF52}"/>
          </ac:spMkLst>
        </pc:spChg>
        <pc:spChg chg="del">
          <ac:chgData name="Greg McMurray" userId="a0d3ccd7740a903f" providerId="LiveId" clId="{4BDB992E-CE53-4F55-BD5B-EB163BA578F7}" dt="2021-06-16T02:03:59.429" v="64" actId="931"/>
          <ac:spMkLst>
            <pc:docMk/>
            <pc:sldMk cId="961198853" sldId="277"/>
            <ac:spMk id="4" creationId="{B6E6DC5D-671E-4579-BA09-1FA0F3C040BD}"/>
          </ac:spMkLst>
        </pc:spChg>
        <pc:spChg chg="mod">
          <ac:chgData name="Greg McMurray" userId="a0d3ccd7740a903f" providerId="LiveId" clId="{4BDB992E-CE53-4F55-BD5B-EB163BA578F7}" dt="2021-06-16T02:13:16.438" v="144" actId="122"/>
          <ac:spMkLst>
            <pc:docMk/>
            <pc:sldMk cId="961198853" sldId="277"/>
            <ac:spMk id="5" creationId="{9FFE59E6-D664-47FD-A75A-055350C964A8}"/>
          </ac:spMkLst>
        </pc:spChg>
        <pc:spChg chg="add del mod">
          <ac:chgData name="Greg McMurray" userId="a0d3ccd7740a903f" providerId="LiveId" clId="{4BDB992E-CE53-4F55-BD5B-EB163BA578F7}" dt="2021-06-16T01:47:14.564" v="17"/>
          <ac:spMkLst>
            <pc:docMk/>
            <pc:sldMk cId="961198853" sldId="277"/>
            <ac:spMk id="8" creationId="{BB9EEFC1-B2ED-4019-94CC-908214C7A337}"/>
          </ac:spMkLst>
        </pc:spChg>
        <pc:spChg chg="add del mod">
          <ac:chgData name="Greg McMurray" userId="a0d3ccd7740a903f" providerId="LiveId" clId="{4BDB992E-CE53-4F55-BD5B-EB163BA578F7}" dt="2021-06-16T02:04:24.061" v="68" actId="478"/>
          <ac:spMkLst>
            <pc:docMk/>
            <pc:sldMk cId="961198853" sldId="277"/>
            <ac:spMk id="13" creationId="{86FCDBE1-1A05-45C1-9908-5DF07CE31F0E}"/>
          </ac:spMkLst>
        </pc:spChg>
        <pc:spChg chg="add mod">
          <ac:chgData name="Greg McMurray" userId="a0d3ccd7740a903f" providerId="LiveId" clId="{4BDB992E-CE53-4F55-BD5B-EB163BA578F7}" dt="2021-06-16T02:12:37.730" v="137" actId="242"/>
          <ac:spMkLst>
            <pc:docMk/>
            <pc:sldMk cId="961198853" sldId="277"/>
            <ac:spMk id="16" creationId="{3C6085E2-BD56-46D7-98B1-8E422F6954EA}"/>
          </ac:spMkLst>
        </pc:spChg>
        <pc:graphicFrameChg chg="add del">
          <ac:chgData name="Greg McMurray" userId="a0d3ccd7740a903f" providerId="LiveId" clId="{4BDB992E-CE53-4F55-BD5B-EB163BA578F7}" dt="2021-06-16T01:47:09.845" v="16" actId="478"/>
          <ac:graphicFrameMkLst>
            <pc:docMk/>
            <pc:sldMk cId="961198853" sldId="277"/>
            <ac:graphicFrameMk id="6" creationId="{9ACBBB60-93DD-4CF7-933E-8383D3488F5C}"/>
          </ac:graphicFrameMkLst>
        </pc:graphicFrameChg>
        <pc:graphicFrameChg chg="add">
          <ac:chgData name="Greg McMurray" userId="a0d3ccd7740a903f" providerId="LiveId" clId="{4BDB992E-CE53-4F55-BD5B-EB163BA578F7}" dt="2021-06-16T01:47:14.564" v="17"/>
          <ac:graphicFrameMkLst>
            <pc:docMk/>
            <pc:sldMk cId="961198853" sldId="277"/>
            <ac:graphicFrameMk id="9" creationId="{A0ACA394-6821-4818-B088-8E0751F94C78}"/>
          </ac:graphicFrameMkLst>
        </pc:graphicFrameChg>
        <pc:picChg chg="add del mod">
          <ac:chgData name="Greg McMurray" userId="a0d3ccd7740a903f" providerId="LiveId" clId="{4BDB992E-CE53-4F55-BD5B-EB163BA578F7}" dt="2021-06-16T02:04:22.095" v="67" actId="478"/>
          <ac:picMkLst>
            <pc:docMk/>
            <pc:sldMk cId="961198853" sldId="277"/>
            <ac:picMk id="11" creationId="{00701D05-0306-4BCF-9B51-78A9F7092716}"/>
          </ac:picMkLst>
        </pc:picChg>
        <pc:picChg chg="add mod">
          <ac:chgData name="Greg McMurray" userId="a0d3ccd7740a903f" providerId="LiveId" clId="{4BDB992E-CE53-4F55-BD5B-EB163BA578F7}" dt="2021-06-16T02:04:56.145" v="75" actId="1076"/>
          <ac:picMkLst>
            <pc:docMk/>
            <pc:sldMk cId="961198853" sldId="277"/>
            <ac:picMk id="15" creationId="{0F5400ED-2BCC-4586-86E3-F31D5D385770}"/>
          </ac:picMkLst>
        </pc:picChg>
      </pc:sldChg>
      <pc:sldChg chg="addSp delSp modSp new mod modClrScheme chgLayout">
        <pc:chgData name="Greg McMurray" userId="a0d3ccd7740a903f" providerId="LiveId" clId="{4BDB992E-CE53-4F55-BD5B-EB163BA578F7}" dt="2021-06-17T14:55:29.263" v="745" actId="113"/>
        <pc:sldMkLst>
          <pc:docMk/>
          <pc:sldMk cId="3939887351" sldId="277"/>
        </pc:sldMkLst>
        <pc:spChg chg="del mod ord">
          <ac:chgData name="Greg McMurray" userId="a0d3ccd7740a903f" providerId="LiveId" clId="{4BDB992E-CE53-4F55-BD5B-EB163BA578F7}" dt="2021-06-17T04:39:12.124" v="202" actId="700"/>
          <ac:spMkLst>
            <pc:docMk/>
            <pc:sldMk cId="3939887351" sldId="277"/>
            <ac:spMk id="2" creationId="{1256F454-BB80-4585-A679-6157EB6A5888}"/>
          </ac:spMkLst>
        </pc:spChg>
        <pc:spChg chg="mod ord">
          <ac:chgData name="Greg McMurray" userId="a0d3ccd7740a903f" providerId="LiveId" clId="{4BDB992E-CE53-4F55-BD5B-EB163BA578F7}" dt="2021-06-17T04:39:12.124" v="202" actId="700"/>
          <ac:spMkLst>
            <pc:docMk/>
            <pc:sldMk cId="3939887351" sldId="277"/>
            <ac:spMk id="3" creationId="{92371E82-128A-4AB6-9BF8-F04AC953A18D}"/>
          </ac:spMkLst>
        </pc:spChg>
        <pc:spChg chg="del mod ord">
          <ac:chgData name="Greg McMurray" userId="a0d3ccd7740a903f" providerId="LiveId" clId="{4BDB992E-CE53-4F55-BD5B-EB163BA578F7}" dt="2021-06-17T04:39:12.124" v="202" actId="700"/>
          <ac:spMkLst>
            <pc:docMk/>
            <pc:sldMk cId="3939887351" sldId="277"/>
            <ac:spMk id="4" creationId="{AF075D01-306C-4B77-93ED-A74E98DB8A32}"/>
          </ac:spMkLst>
        </pc:spChg>
        <pc:spChg chg="del mod ord">
          <ac:chgData name="Greg McMurray" userId="a0d3ccd7740a903f" providerId="LiveId" clId="{4BDB992E-CE53-4F55-BD5B-EB163BA578F7}" dt="2021-06-17T04:39:12.124" v="202" actId="700"/>
          <ac:spMkLst>
            <pc:docMk/>
            <pc:sldMk cId="3939887351" sldId="277"/>
            <ac:spMk id="5" creationId="{672C5ABA-94FD-4A67-81C7-DADFE49375C7}"/>
          </ac:spMkLst>
        </pc:spChg>
        <pc:spChg chg="add mod ord">
          <ac:chgData name="Greg McMurray" userId="a0d3ccd7740a903f" providerId="LiveId" clId="{4BDB992E-CE53-4F55-BD5B-EB163BA578F7}" dt="2021-06-17T04:46:27.041" v="310" actId="20577"/>
          <ac:spMkLst>
            <pc:docMk/>
            <pc:sldMk cId="3939887351" sldId="277"/>
            <ac:spMk id="6" creationId="{7924D30E-CBAB-4C96-85E3-E576E8C2FC54}"/>
          </ac:spMkLst>
        </pc:spChg>
        <pc:spChg chg="add mod ord">
          <ac:chgData name="Greg McMurray" userId="a0d3ccd7740a903f" providerId="LiveId" clId="{4BDB992E-CE53-4F55-BD5B-EB163BA578F7}" dt="2021-06-17T04:44:23.722" v="283" actId="113"/>
          <ac:spMkLst>
            <pc:docMk/>
            <pc:sldMk cId="3939887351" sldId="277"/>
            <ac:spMk id="7" creationId="{6F6138D9-049D-45F5-8C7A-FD9B947B4EFC}"/>
          </ac:spMkLst>
        </pc:spChg>
        <pc:spChg chg="add mod ord">
          <ac:chgData name="Greg McMurray" userId="a0d3ccd7740a903f" providerId="LiveId" clId="{4BDB992E-CE53-4F55-BD5B-EB163BA578F7}" dt="2021-06-17T04:47:34.150" v="312" actId="403"/>
          <ac:spMkLst>
            <pc:docMk/>
            <pc:sldMk cId="3939887351" sldId="277"/>
            <ac:spMk id="8" creationId="{A5C51158-473D-4595-B4CA-AC44F2FA4F4C}"/>
          </ac:spMkLst>
        </pc:spChg>
        <pc:spChg chg="add mod ord">
          <ac:chgData name="Greg McMurray" userId="a0d3ccd7740a903f" providerId="LiveId" clId="{4BDB992E-CE53-4F55-BD5B-EB163BA578F7}" dt="2021-06-17T14:55:29.263" v="745" actId="113"/>
          <ac:spMkLst>
            <pc:docMk/>
            <pc:sldMk cId="3939887351" sldId="277"/>
            <ac:spMk id="9" creationId="{F9E087EE-795B-44FA-8900-C4C29B0E2242}"/>
          </ac:spMkLst>
        </pc:spChg>
        <pc:spChg chg="add mod ord">
          <ac:chgData name="Greg McMurray" userId="a0d3ccd7740a903f" providerId="LiveId" clId="{4BDB992E-CE53-4F55-BD5B-EB163BA578F7}" dt="2021-06-17T04:47:41.984" v="314" actId="403"/>
          <ac:spMkLst>
            <pc:docMk/>
            <pc:sldMk cId="3939887351" sldId="277"/>
            <ac:spMk id="10" creationId="{C8EC52BF-2C07-4B2A-BACE-D10849E181C3}"/>
          </ac:spMkLst>
        </pc:spChg>
        <pc:spChg chg="add del mod ord">
          <ac:chgData name="Greg McMurray" userId="a0d3ccd7740a903f" providerId="LiveId" clId="{4BDB992E-CE53-4F55-BD5B-EB163BA578F7}" dt="2021-06-17T04:39:59.663" v="226" actId="931"/>
          <ac:spMkLst>
            <pc:docMk/>
            <pc:sldMk cId="3939887351" sldId="277"/>
            <ac:spMk id="11" creationId="{2EB81EB1-DF1A-4290-832D-61C49A3502C9}"/>
          </ac:spMkLst>
        </pc:spChg>
        <pc:spChg chg="add del mod ord">
          <ac:chgData name="Greg McMurray" userId="a0d3ccd7740a903f" providerId="LiveId" clId="{4BDB992E-CE53-4F55-BD5B-EB163BA578F7}" dt="2021-06-17T04:48:20.631" v="317" actId="931"/>
          <ac:spMkLst>
            <pc:docMk/>
            <pc:sldMk cId="3939887351" sldId="277"/>
            <ac:spMk id="12" creationId="{FD0B0E1B-984F-421C-8B23-8DFA67D3003C}"/>
          </ac:spMkLst>
        </pc:spChg>
        <pc:spChg chg="add del mod">
          <ac:chgData name="Greg McMurray" userId="a0d3ccd7740a903f" providerId="LiveId" clId="{4BDB992E-CE53-4F55-BD5B-EB163BA578F7}" dt="2021-06-17T04:55:26.321" v="319" actId="931"/>
          <ac:spMkLst>
            <pc:docMk/>
            <pc:sldMk cId="3939887351" sldId="277"/>
            <ac:spMk id="20" creationId="{5F6CD546-6E8F-4D98-A5CC-6B6A109750C6}"/>
          </ac:spMkLst>
        </pc:spChg>
        <pc:picChg chg="add mod">
          <ac:chgData name="Greg McMurray" userId="a0d3ccd7740a903f" providerId="LiveId" clId="{4BDB992E-CE53-4F55-BD5B-EB163BA578F7}" dt="2021-06-17T04:39:59.663" v="226" actId="931"/>
          <ac:picMkLst>
            <pc:docMk/>
            <pc:sldMk cId="3939887351" sldId="277"/>
            <ac:picMk id="14" creationId="{9A43E082-CE34-4134-AA36-3731B7285D6C}"/>
          </ac:picMkLst>
        </pc:picChg>
        <pc:picChg chg="add del mod">
          <ac:chgData name="Greg McMurray" userId="a0d3ccd7740a903f" providerId="LiveId" clId="{4BDB992E-CE53-4F55-BD5B-EB163BA578F7}" dt="2021-06-17T04:47:59.130" v="316" actId="931"/>
          <ac:picMkLst>
            <pc:docMk/>
            <pc:sldMk cId="3939887351" sldId="277"/>
            <ac:picMk id="16" creationId="{03A0D8B0-98B7-4F39-A178-B1C4C3A72652}"/>
          </ac:picMkLst>
        </pc:picChg>
        <pc:picChg chg="add del mod">
          <ac:chgData name="Greg McMurray" userId="a0d3ccd7740a903f" providerId="LiveId" clId="{4BDB992E-CE53-4F55-BD5B-EB163BA578F7}" dt="2021-06-17T04:48:24.832" v="318" actId="478"/>
          <ac:picMkLst>
            <pc:docMk/>
            <pc:sldMk cId="3939887351" sldId="277"/>
            <ac:picMk id="18" creationId="{8E36A5CC-9134-4CE5-AF24-6898D4C36821}"/>
          </ac:picMkLst>
        </pc:picChg>
        <pc:picChg chg="add mod">
          <ac:chgData name="Greg McMurray" userId="a0d3ccd7740a903f" providerId="LiveId" clId="{4BDB992E-CE53-4F55-BD5B-EB163BA578F7}" dt="2021-06-17T04:55:26.321" v="319" actId="931"/>
          <ac:picMkLst>
            <pc:docMk/>
            <pc:sldMk cId="3939887351" sldId="277"/>
            <ac:picMk id="22" creationId="{07185887-06A7-4FC2-93E5-23251A7B3F37}"/>
          </ac:picMkLst>
        </pc:picChg>
      </pc:sldChg>
      <pc:sldChg chg="addSp delSp modSp new mod modClrScheme chgLayout modNotesTx">
        <pc:chgData name="Greg McMurray" userId="a0d3ccd7740a903f" providerId="LiveId" clId="{4BDB992E-CE53-4F55-BD5B-EB163BA578F7}" dt="2021-06-17T15:02:51.159" v="1032" actId="20577"/>
        <pc:sldMkLst>
          <pc:docMk/>
          <pc:sldMk cId="148123748" sldId="278"/>
        </pc:sldMkLst>
        <pc:spChg chg="del">
          <ac:chgData name="Greg McMurray" userId="a0d3ccd7740a903f" providerId="LiveId" clId="{4BDB992E-CE53-4F55-BD5B-EB163BA578F7}" dt="2021-06-17T05:05:53.036" v="355" actId="700"/>
          <ac:spMkLst>
            <pc:docMk/>
            <pc:sldMk cId="148123748" sldId="278"/>
            <ac:spMk id="2" creationId="{538AFE4E-8301-4361-AC8B-52EBA1F3651C}"/>
          </ac:spMkLst>
        </pc:spChg>
        <pc:spChg chg="mod ord">
          <ac:chgData name="Greg McMurray" userId="a0d3ccd7740a903f" providerId="LiveId" clId="{4BDB992E-CE53-4F55-BD5B-EB163BA578F7}" dt="2021-06-17T14:57:48.802" v="749" actId="700"/>
          <ac:spMkLst>
            <pc:docMk/>
            <pc:sldMk cId="148123748" sldId="278"/>
            <ac:spMk id="3" creationId="{984BF3CA-E8F3-4BD3-80F7-C0EE585C5380}"/>
          </ac:spMkLst>
        </pc:spChg>
        <pc:spChg chg="del mod ord">
          <ac:chgData name="Greg McMurray" userId="a0d3ccd7740a903f" providerId="LiveId" clId="{4BDB992E-CE53-4F55-BD5B-EB163BA578F7}" dt="2021-06-17T05:05:53.036" v="355" actId="700"/>
          <ac:spMkLst>
            <pc:docMk/>
            <pc:sldMk cId="148123748" sldId="278"/>
            <ac:spMk id="4" creationId="{8E89C587-3793-467C-A00F-4754DAB7E3F1}"/>
          </ac:spMkLst>
        </pc:spChg>
        <pc:spChg chg="mod ord">
          <ac:chgData name="Greg McMurray" userId="a0d3ccd7740a903f" providerId="LiveId" clId="{4BDB992E-CE53-4F55-BD5B-EB163BA578F7}" dt="2021-06-17T14:57:48.802" v="749" actId="700"/>
          <ac:spMkLst>
            <pc:docMk/>
            <pc:sldMk cId="148123748" sldId="278"/>
            <ac:spMk id="5" creationId="{A1B79939-133D-4712-BC00-75204398F72B}"/>
          </ac:spMkLst>
        </pc:spChg>
        <pc:spChg chg="del">
          <ac:chgData name="Greg McMurray" userId="a0d3ccd7740a903f" providerId="LiveId" clId="{4BDB992E-CE53-4F55-BD5B-EB163BA578F7}" dt="2021-06-17T05:05:53.036" v="355" actId="700"/>
          <ac:spMkLst>
            <pc:docMk/>
            <pc:sldMk cId="148123748" sldId="278"/>
            <ac:spMk id="6" creationId="{30FBC687-B9A6-428B-9E50-750E71958FA1}"/>
          </ac:spMkLst>
        </pc:spChg>
        <pc:spChg chg="del">
          <ac:chgData name="Greg McMurray" userId="a0d3ccd7740a903f" providerId="LiveId" clId="{4BDB992E-CE53-4F55-BD5B-EB163BA578F7}" dt="2021-06-17T05:05:53.036" v="355" actId="700"/>
          <ac:spMkLst>
            <pc:docMk/>
            <pc:sldMk cId="148123748" sldId="278"/>
            <ac:spMk id="7" creationId="{9A8BE4F9-842E-4D35-9290-ECA36F9EA71B}"/>
          </ac:spMkLst>
        </pc:spChg>
        <pc:spChg chg="del">
          <ac:chgData name="Greg McMurray" userId="a0d3ccd7740a903f" providerId="LiveId" clId="{4BDB992E-CE53-4F55-BD5B-EB163BA578F7}" dt="2021-06-17T05:05:53.036" v="355" actId="700"/>
          <ac:spMkLst>
            <pc:docMk/>
            <pc:sldMk cId="148123748" sldId="278"/>
            <ac:spMk id="8" creationId="{AB373E49-D868-4269-981E-E3A18473017C}"/>
          </ac:spMkLst>
        </pc:spChg>
        <pc:spChg chg="del">
          <ac:chgData name="Greg McMurray" userId="a0d3ccd7740a903f" providerId="LiveId" clId="{4BDB992E-CE53-4F55-BD5B-EB163BA578F7}" dt="2021-06-17T05:05:53.036" v="355" actId="700"/>
          <ac:spMkLst>
            <pc:docMk/>
            <pc:sldMk cId="148123748" sldId="278"/>
            <ac:spMk id="9" creationId="{DD9D2DAD-5F9E-4452-AAFC-FC62E79A194A}"/>
          </ac:spMkLst>
        </pc:spChg>
        <pc:spChg chg="del">
          <ac:chgData name="Greg McMurray" userId="a0d3ccd7740a903f" providerId="LiveId" clId="{4BDB992E-CE53-4F55-BD5B-EB163BA578F7}" dt="2021-06-17T05:05:53.036" v="355" actId="700"/>
          <ac:spMkLst>
            <pc:docMk/>
            <pc:sldMk cId="148123748" sldId="278"/>
            <ac:spMk id="10" creationId="{73CB8AC4-A9FD-49A7-BA7C-B32779A490F9}"/>
          </ac:spMkLst>
        </pc:spChg>
        <pc:spChg chg="add del mod ord">
          <ac:chgData name="Greg McMurray" userId="a0d3ccd7740a903f" providerId="LiveId" clId="{4BDB992E-CE53-4F55-BD5B-EB163BA578F7}" dt="2021-06-17T05:11:27.762" v="523" actId="26606"/>
          <ac:spMkLst>
            <pc:docMk/>
            <pc:sldMk cId="148123748" sldId="278"/>
            <ac:spMk id="11" creationId="{2FE58F47-2035-425F-899E-659803EFBDF3}"/>
          </ac:spMkLst>
        </pc:spChg>
        <pc:spChg chg="add del mod">
          <ac:chgData name="Greg McMurray" userId="a0d3ccd7740a903f" providerId="LiveId" clId="{4BDB992E-CE53-4F55-BD5B-EB163BA578F7}" dt="2021-06-17T14:56:29.972" v="747" actId="478"/>
          <ac:spMkLst>
            <pc:docMk/>
            <pc:sldMk cId="148123748" sldId="278"/>
            <ac:spMk id="14" creationId="{479050AE-4F38-45A2-B10B-10AEB5526FC0}"/>
          </ac:spMkLst>
        </pc:spChg>
        <pc:spChg chg="add del mod ord">
          <ac:chgData name="Greg McMurray" userId="a0d3ccd7740a903f" providerId="LiveId" clId="{4BDB992E-CE53-4F55-BD5B-EB163BA578F7}" dt="2021-06-17T14:59:30.610" v="760" actId="1032"/>
          <ac:spMkLst>
            <pc:docMk/>
            <pc:sldMk cId="148123748" sldId="278"/>
            <ac:spMk id="15" creationId="{2BB22FFE-5C0A-4D4B-8B63-30213D8C08E6}"/>
          </ac:spMkLst>
        </pc:spChg>
        <pc:graphicFrameChg chg="add del mod ord">
          <ac:chgData name="Greg McMurray" userId="a0d3ccd7740a903f" providerId="LiveId" clId="{4BDB992E-CE53-4F55-BD5B-EB163BA578F7}" dt="2021-06-17T15:00:18.860" v="770" actId="20577"/>
          <ac:graphicFrameMkLst>
            <pc:docMk/>
            <pc:sldMk cId="148123748" sldId="278"/>
            <ac:graphicFrameMk id="13" creationId="{512B5872-6581-49F5-A29E-505F1FD566F5}"/>
          </ac:graphicFrameMkLst>
        </pc:graphicFrameChg>
        <pc:graphicFrameChg chg="add del modGraphic">
          <ac:chgData name="Greg McMurray" userId="a0d3ccd7740a903f" providerId="LiveId" clId="{4BDB992E-CE53-4F55-BD5B-EB163BA578F7}" dt="2021-06-17T14:58:19.952" v="751" actId="1032"/>
          <ac:graphicFrameMkLst>
            <pc:docMk/>
            <pc:sldMk cId="148123748" sldId="278"/>
            <ac:graphicFrameMk id="16" creationId="{D7D433F0-AC90-4760-A5FA-1582A0ADFCFF}"/>
          </ac:graphicFrameMkLst>
        </pc:graphicFrameChg>
        <pc:graphicFrameChg chg="add del mod">
          <ac:chgData name="Greg McMurray" userId="a0d3ccd7740a903f" providerId="LiveId" clId="{4BDB992E-CE53-4F55-BD5B-EB163BA578F7}" dt="2021-06-17T14:58:35.882" v="753"/>
          <ac:graphicFrameMkLst>
            <pc:docMk/>
            <pc:sldMk cId="148123748" sldId="278"/>
            <ac:graphicFrameMk id="17" creationId="{BC3F121B-87DF-4BBB-92D1-7D5BD9537613}"/>
          </ac:graphicFrameMkLst>
        </pc:graphicFrameChg>
        <pc:graphicFrameChg chg="add del modGraphic">
          <ac:chgData name="Greg McMurray" userId="a0d3ccd7740a903f" providerId="LiveId" clId="{4BDB992E-CE53-4F55-BD5B-EB163BA578F7}" dt="2021-06-17T14:58:43.852" v="755" actId="1032"/>
          <ac:graphicFrameMkLst>
            <pc:docMk/>
            <pc:sldMk cId="148123748" sldId="278"/>
            <ac:graphicFrameMk id="18" creationId="{4441F755-6C38-4705-806D-6EEB56F47892}"/>
          </ac:graphicFrameMkLst>
        </pc:graphicFrameChg>
        <pc:graphicFrameChg chg="add del mod modGraphic">
          <ac:chgData name="Greg McMurray" userId="a0d3ccd7740a903f" providerId="LiveId" clId="{4BDB992E-CE53-4F55-BD5B-EB163BA578F7}" dt="2021-06-17T14:59:18.917" v="759" actId="1032"/>
          <ac:graphicFrameMkLst>
            <pc:docMk/>
            <pc:sldMk cId="148123748" sldId="278"/>
            <ac:graphicFrameMk id="19" creationId="{A9E54950-7027-44E3-BDE1-8D54EB113D08}"/>
          </ac:graphicFrameMkLst>
        </pc:graphicFrameChg>
        <pc:graphicFrameChg chg="add mod modGraphic">
          <ac:chgData name="Greg McMurray" userId="a0d3ccd7740a903f" providerId="LiveId" clId="{4BDB992E-CE53-4F55-BD5B-EB163BA578F7}" dt="2021-06-17T15:02:02.014" v="900" actId="20577"/>
          <ac:graphicFrameMkLst>
            <pc:docMk/>
            <pc:sldMk cId="148123748" sldId="278"/>
            <ac:graphicFrameMk id="20" creationId="{18E4D387-8E82-4F87-926B-0EB6F0E14424}"/>
          </ac:graphicFrameMkLst>
        </pc:graphicFrameChg>
      </pc:sldChg>
      <pc:sldChg chg="addSp delSp modSp new mod modMedia modClrScheme delAnim chgLayout modNotesTx">
        <pc:chgData name="Greg McMurray" userId="a0d3ccd7740a903f" providerId="LiveId" clId="{4BDB992E-CE53-4F55-BD5B-EB163BA578F7}" dt="2021-06-17T19:17:00.186" v="2540" actId="20577"/>
        <pc:sldMkLst>
          <pc:docMk/>
          <pc:sldMk cId="2010825251" sldId="279"/>
        </pc:sldMkLst>
        <pc:spChg chg="mod ord">
          <ac:chgData name="Greg McMurray" userId="a0d3ccd7740a903f" providerId="LiveId" clId="{4BDB992E-CE53-4F55-BD5B-EB163BA578F7}" dt="2021-06-17T16:25:51.339" v="1033" actId="700"/>
          <ac:spMkLst>
            <pc:docMk/>
            <pc:sldMk cId="2010825251" sldId="279"/>
            <ac:spMk id="2" creationId="{CAB3408D-81AE-4507-838B-6C9CD7FA174E}"/>
          </ac:spMkLst>
        </pc:spChg>
        <pc:spChg chg="del mod ord">
          <ac:chgData name="Greg McMurray" userId="a0d3ccd7740a903f" providerId="LiveId" clId="{4BDB992E-CE53-4F55-BD5B-EB163BA578F7}" dt="2021-06-17T05:17:33.723" v="581" actId="700"/>
          <ac:spMkLst>
            <pc:docMk/>
            <pc:sldMk cId="2010825251" sldId="279"/>
            <ac:spMk id="3" creationId="{905D23AD-2AFC-4EC6-B3BD-F0A643E17900}"/>
          </ac:spMkLst>
        </pc:spChg>
        <pc:spChg chg="mod ord">
          <ac:chgData name="Greg McMurray" userId="a0d3ccd7740a903f" providerId="LiveId" clId="{4BDB992E-CE53-4F55-BD5B-EB163BA578F7}" dt="2021-06-17T19:16:43.055" v="2533" actId="20577"/>
          <ac:spMkLst>
            <pc:docMk/>
            <pc:sldMk cId="2010825251" sldId="279"/>
            <ac:spMk id="4" creationId="{1EBEE235-6026-4890-B14A-FC348EE6D706}"/>
          </ac:spMkLst>
        </pc:spChg>
        <pc:spChg chg="add del mod ord">
          <ac:chgData name="Greg McMurray" userId="a0d3ccd7740a903f" providerId="LiveId" clId="{4BDB992E-CE53-4F55-BD5B-EB163BA578F7}" dt="2021-06-17T05:18:07.376" v="586" actId="700"/>
          <ac:spMkLst>
            <pc:docMk/>
            <pc:sldMk cId="2010825251" sldId="279"/>
            <ac:spMk id="5" creationId="{4449BD2A-E5FD-4B36-9AB7-CCD6CC801FDC}"/>
          </ac:spMkLst>
        </pc:spChg>
        <pc:spChg chg="add del mod ord">
          <ac:chgData name="Greg McMurray" userId="a0d3ccd7740a903f" providerId="LiveId" clId="{4BDB992E-CE53-4F55-BD5B-EB163BA578F7}" dt="2021-06-17T05:18:07.376" v="586" actId="700"/>
          <ac:spMkLst>
            <pc:docMk/>
            <pc:sldMk cId="2010825251" sldId="279"/>
            <ac:spMk id="6" creationId="{690E1F13-8215-4AB4-8A8D-699126D5405E}"/>
          </ac:spMkLst>
        </pc:spChg>
        <pc:spChg chg="add del mod ord">
          <ac:chgData name="Greg McMurray" userId="a0d3ccd7740a903f" providerId="LiveId" clId="{4BDB992E-CE53-4F55-BD5B-EB163BA578F7}" dt="2021-06-17T05:18:07.376" v="586" actId="700"/>
          <ac:spMkLst>
            <pc:docMk/>
            <pc:sldMk cId="2010825251" sldId="279"/>
            <ac:spMk id="7" creationId="{FFA28CBE-4238-426B-AE90-D0FD70F7E6F0}"/>
          </ac:spMkLst>
        </pc:spChg>
        <pc:spChg chg="add del mod ord">
          <ac:chgData name="Greg McMurray" userId="a0d3ccd7740a903f" providerId="LiveId" clId="{4BDB992E-CE53-4F55-BD5B-EB163BA578F7}" dt="2021-06-17T05:18:07.376" v="586" actId="700"/>
          <ac:spMkLst>
            <pc:docMk/>
            <pc:sldMk cId="2010825251" sldId="279"/>
            <ac:spMk id="8" creationId="{491E9F5F-90CB-4A00-A3F9-C05FEE9BE0E3}"/>
          </ac:spMkLst>
        </pc:spChg>
        <pc:spChg chg="add del mod ord">
          <ac:chgData name="Greg McMurray" userId="a0d3ccd7740a903f" providerId="LiveId" clId="{4BDB992E-CE53-4F55-BD5B-EB163BA578F7}" dt="2021-06-17T05:18:07.376" v="586" actId="700"/>
          <ac:spMkLst>
            <pc:docMk/>
            <pc:sldMk cId="2010825251" sldId="279"/>
            <ac:spMk id="9" creationId="{DC3D8006-6EF4-4A3F-AB42-C5E64700A2C2}"/>
          </ac:spMkLst>
        </pc:spChg>
        <pc:spChg chg="add del mod ord">
          <ac:chgData name="Greg McMurray" userId="a0d3ccd7740a903f" providerId="LiveId" clId="{4BDB992E-CE53-4F55-BD5B-EB163BA578F7}" dt="2021-06-17T05:18:07.376" v="586" actId="700"/>
          <ac:spMkLst>
            <pc:docMk/>
            <pc:sldMk cId="2010825251" sldId="279"/>
            <ac:spMk id="10" creationId="{EF3E7F11-5AD1-4736-9775-FFEF885D120F}"/>
          </ac:spMkLst>
        </pc:spChg>
        <pc:spChg chg="add del mod ord">
          <ac:chgData name="Greg McMurray" userId="a0d3ccd7740a903f" providerId="LiveId" clId="{4BDB992E-CE53-4F55-BD5B-EB163BA578F7}" dt="2021-06-17T05:18:07.376" v="586" actId="700"/>
          <ac:spMkLst>
            <pc:docMk/>
            <pc:sldMk cId="2010825251" sldId="279"/>
            <ac:spMk id="11" creationId="{7B3C1C27-F787-4C47-9511-A7922C42DC04}"/>
          </ac:spMkLst>
        </pc:spChg>
        <pc:spChg chg="add del mod ord">
          <ac:chgData name="Greg McMurray" userId="a0d3ccd7740a903f" providerId="LiveId" clId="{4BDB992E-CE53-4F55-BD5B-EB163BA578F7}" dt="2021-06-17T05:18:25.009" v="587" actId="1032"/>
          <ac:spMkLst>
            <pc:docMk/>
            <pc:sldMk cId="2010825251" sldId="279"/>
            <ac:spMk id="12" creationId="{9E57260E-3A28-438B-8155-C220D4B71E6C}"/>
          </ac:spMkLst>
        </pc:spChg>
        <pc:spChg chg="add del mod ord">
          <ac:chgData name="Greg McMurray" userId="a0d3ccd7740a903f" providerId="LiveId" clId="{4BDB992E-CE53-4F55-BD5B-EB163BA578F7}" dt="2021-06-17T05:18:39.799" v="588" actId="700"/>
          <ac:spMkLst>
            <pc:docMk/>
            <pc:sldMk cId="2010825251" sldId="279"/>
            <ac:spMk id="14" creationId="{5B9CA3CD-A495-4BF1-B5FE-73AC734CBA84}"/>
          </ac:spMkLst>
        </pc:spChg>
        <pc:spChg chg="add del mod ord">
          <ac:chgData name="Greg McMurray" userId="a0d3ccd7740a903f" providerId="LiveId" clId="{4BDB992E-CE53-4F55-BD5B-EB163BA578F7}" dt="2021-06-17T16:30:37.279" v="1157" actId="1032"/>
          <ac:spMkLst>
            <pc:docMk/>
            <pc:sldMk cId="2010825251" sldId="279"/>
            <ac:spMk id="16" creationId="{143AB281-649B-49B5-92CB-E6D3CCEF0DF0}"/>
          </ac:spMkLst>
        </pc:spChg>
        <pc:spChg chg="add mod ord">
          <ac:chgData name="Greg McMurray" userId="a0d3ccd7740a903f" providerId="LiveId" clId="{4BDB992E-CE53-4F55-BD5B-EB163BA578F7}" dt="2021-06-17T19:17:00.186" v="2540" actId="20577"/>
          <ac:spMkLst>
            <pc:docMk/>
            <pc:sldMk cId="2010825251" sldId="279"/>
            <ac:spMk id="17" creationId="{A5671721-6059-4098-BA29-E38E2A6FC2E9}"/>
          </ac:spMkLst>
        </pc:spChg>
        <pc:spChg chg="add del mod ord">
          <ac:chgData name="Greg McMurray" userId="a0d3ccd7740a903f" providerId="LiveId" clId="{4BDB992E-CE53-4F55-BD5B-EB163BA578F7}" dt="2021-06-17T16:25:51.339" v="1033" actId="700"/>
          <ac:spMkLst>
            <pc:docMk/>
            <pc:sldMk cId="2010825251" sldId="279"/>
            <ac:spMk id="18" creationId="{48A4E363-AE87-4336-BA95-C7CDF2C920B6}"/>
          </ac:spMkLst>
        </pc:spChg>
        <pc:spChg chg="add del mod">
          <ac:chgData name="Greg McMurray" userId="a0d3ccd7740a903f" providerId="LiveId" clId="{4BDB992E-CE53-4F55-BD5B-EB163BA578F7}" dt="2021-06-17T05:21:48.358" v="623" actId="1032"/>
          <ac:spMkLst>
            <pc:docMk/>
            <pc:sldMk cId="2010825251" sldId="279"/>
            <ac:spMk id="20" creationId="{ABD05AE3-6792-407B-865F-54266D07D293}"/>
          </ac:spMkLst>
        </pc:spChg>
        <pc:spChg chg="add del mod ord">
          <ac:chgData name="Greg McMurray" userId="a0d3ccd7740a903f" providerId="LiveId" clId="{4BDB992E-CE53-4F55-BD5B-EB163BA578F7}" dt="2021-06-17T16:25:51.339" v="1033" actId="700"/>
          <ac:spMkLst>
            <pc:docMk/>
            <pc:sldMk cId="2010825251" sldId="279"/>
            <ac:spMk id="24" creationId="{91E07FA1-AE1D-4E2A-B1A2-3CF382DA87EF}"/>
          </ac:spMkLst>
        </pc:spChg>
        <pc:spChg chg="add del mod ord">
          <ac:chgData name="Greg McMurray" userId="a0d3ccd7740a903f" providerId="LiveId" clId="{4BDB992E-CE53-4F55-BD5B-EB163BA578F7}" dt="2021-06-17T16:27:31.889" v="1054" actId="1032"/>
          <ac:spMkLst>
            <pc:docMk/>
            <pc:sldMk cId="2010825251" sldId="279"/>
            <ac:spMk id="25" creationId="{A0E827C1-4D98-40A4-87E8-8AC9B38E355F}"/>
          </ac:spMkLst>
        </pc:spChg>
        <pc:spChg chg="add mod ord">
          <ac:chgData name="Greg McMurray" userId="a0d3ccd7740a903f" providerId="LiveId" clId="{4BDB992E-CE53-4F55-BD5B-EB163BA578F7}" dt="2021-06-17T16:26:21.883" v="1047" actId="255"/>
          <ac:spMkLst>
            <pc:docMk/>
            <pc:sldMk cId="2010825251" sldId="279"/>
            <ac:spMk id="26" creationId="{E5FEABFC-F8C0-43B4-9133-68FACFE88D07}"/>
          </ac:spMkLst>
        </pc:spChg>
        <pc:spChg chg="add del mod ord">
          <ac:chgData name="Greg McMurray" userId="a0d3ccd7740a903f" providerId="LiveId" clId="{4BDB992E-CE53-4F55-BD5B-EB163BA578F7}" dt="2021-06-17T16:27:02.290" v="1052" actId="931"/>
          <ac:spMkLst>
            <pc:docMk/>
            <pc:sldMk cId="2010825251" sldId="279"/>
            <ac:spMk id="27" creationId="{C695DECE-F1ED-4E90-A0F3-B445819A8DA2}"/>
          </ac:spMkLst>
        </pc:spChg>
        <pc:spChg chg="add del mod ord">
          <ac:chgData name="Greg McMurray" userId="a0d3ccd7740a903f" providerId="LiveId" clId="{4BDB992E-CE53-4F55-BD5B-EB163BA578F7}" dt="2021-06-17T16:27:12.220" v="1053" actId="931"/>
          <ac:spMkLst>
            <pc:docMk/>
            <pc:sldMk cId="2010825251" sldId="279"/>
            <ac:spMk id="28" creationId="{D22903F6-E9AA-4EC5-ADD0-D28B0CE99D64}"/>
          </ac:spMkLst>
        </pc:spChg>
        <pc:spChg chg="add del mod">
          <ac:chgData name="Greg McMurray" userId="a0d3ccd7740a903f" providerId="LiveId" clId="{4BDB992E-CE53-4F55-BD5B-EB163BA578F7}" dt="2021-06-17T16:28:03.959" v="1075" actId="1032"/>
          <ac:spMkLst>
            <pc:docMk/>
            <pc:sldMk cId="2010825251" sldId="279"/>
            <ac:spMk id="37" creationId="{F2B43222-7B02-4798-9EF2-584173CA2A66}"/>
          </ac:spMkLst>
        </pc:spChg>
        <pc:graphicFrameChg chg="add del mod ord modGraphic">
          <ac:chgData name="Greg McMurray" userId="a0d3ccd7740a903f" providerId="LiveId" clId="{4BDB992E-CE53-4F55-BD5B-EB163BA578F7}" dt="2021-06-17T05:19:55.677" v="620" actId="478"/>
          <ac:graphicFrameMkLst>
            <pc:docMk/>
            <pc:sldMk cId="2010825251" sldId="279"/>
            <ac:graphicFrameMk id="15" creationId="{DD48C108-8EB0-49B3-81B4-EAF959938CFE}"/>
          </ac:graphicFrameMkLst>
        </pc:graphicFrameChg>
        <pc:graphicFrameChg chg="add del modGraphic">
          <ac:chgData name="Greg McMurray" userId="a0d3ccd7740a903f" providerId="LiveId" clId="{4BDB992E-CE53-4F55-BD5B-EB163BA578F7}" dt="2021-06-17T05:20:28.008" v="622" actId="1032"/>
          <ac:graphicFrameMkLst>
            <pc:docMk/>
            <pc:sldMk cId="2010825251" sldId="279"/>
            <ac:graphicFrameMk id="21" creationId="{64976E97-DECA-4EC3-B589-FA9C735FA4F7}"/>
          </ac:graphicFrameMkLst>
        </pc:graphicFrameChg>
        <pc:graphicFrameChg chg="add del mod modGraphic">
          <ac:chgData name="Greg McMurray" userId="a0d3ccd7740a903f" providerId="LiveId" clId="{4BDB992E-CE53-4F55-BD5B-EB163BA578F7}" dt="2021-06-17T05:31:07.278" v="719" actId="478"/>
          <ac:graphicFrameMkLst>
            <pc:docMk/>
            <pc:sldMk cId="2010825251" sldId="279"/>
            <ac:graphicFrameMk id="22" creationId="{03D0D631-6448-4A4E-A593-9AA1F02C6B5C}"/>
          </ac:graphicFrameMkLst>
        </pc:graphicFrameChg>
        <pc:graphicFrameChg chg="add del mod modGraphic">
          <ac:chgData name="Greg McMurray" userId="a0d3ccd7740a903f" providerId="LiveId" clId="{4BDB992E-CE53-4F55-BD5B-EB163BA578F7}" dt="2021-06-17T16:27:48.915" v="1074" actId="478"/>
          <ac:graphicFrameMkLst>
            <pc:docMk/>
            <pc:sldMk cId="2010825251" sldId="279"/>
            <ac:graphicFrameMk id="35" creationId="{23FEA773-69E4-4541-ACEE-86F4D445455B}"/>
          </ac:graphicFrameMkLst>
        </pc:graphicFrameChg>
        <pc:graphicFrameChg chg="add mod modGraphic">
          <ac:chgData name="Greg McMurray" userId="a0d3ccd7740a903f" providerId="LiveId" clId="{4BDB992E-CE53-4F55-BD5B-EB163BA578F7}" dt="2021-06-17T16:33:25.158" v="1224" actId="20577"/>
          <ac:graphicFrameMkLst>
            <pc:docMk/>
            <pc:sldMk cId="2010825251" sldId="279"/>
            <ac:graphicFrameMk id="38" creationId="{1350096C-5D66-4821-B8C0-6F5B2907F439}"/>
          </ac:graphicFrameMkLst>
        </pc:graphicFrameChg>
        <pc:graphicFrameChg chg="add mod modGraphic">
          <ac:chgData name="Greg McMurray" userId="a0d3ccd7740a903f" providerId="LiveId" clId="{4BDB992E-CE53-4F55-BD5B-EB163BA578F7}" dt="2021-06-17T16:33:12.538" v="1218" actId="20577"/>
          <ac:graphicFrameMkLst>
            <pc:docMk/>
            <pc:sldMk cId="2010825251" sldId="279"/>
            <ac:graphicFrameMk id="39" creationId="{8E9818EA-3DFA-4A60-AB30-AC46FC9FA1A4}"/>
          </ac:graphicFrameMkLst>
        </pc:graphicFrameChg>
        <pc:picChg chg="add del mod">
          <ac:chgData name="Greg McMurray" userId="a0d3ccd7740a903f" providerId="LiveId" clId="{4BDB992E-CE53-4F55-BD5B-EB163BA578F7}" dt="2021-06-17T05:17:50.100" v="585" actId="26606"/>
          <ac:picMkLst>
            <pc:docMk/>
            <pc:sldMk cId="2010825251" sldId="279"/>
            <ac:picMk id="13" creationId="{0FA6C25C-8C24-413C-A010-FE56E088C9C5}"/>
          </ac:picMkLst>
        </pc:picChg>
        <pc:picChg chg="add mod">
          <ac:chgData name="Greg McMurray" userId="a0d3ccd7740a903f" providerId="LiveId" clId="{4BDB992E-CE53-4F55-BD5B-EB163BA578F7}" dt="2021-06-17T16:27:02.290" v="1052" actId="931"/>
          <ac:picMkLst>
            <pc:docMk/>
            <pc:sldMk cId="2010825251" sldId="279"/>
            <ac:picMk id="32" creationId="{69D1D943-C601-4119-98C8-E0097A21818C}"/>
          </ac:picMkLst>
        </pc:picChg>
        <pc:picChg chg="add mod">
          <ac:chgData name="Greg McMurray" userId="a0d3ccd7740a903f" providerId="LiveId" clId="{4BDB992E-CE53-4F55-BD5B-EB163BA578F7}" dt="2021-06-17T16:27:12.220" v="1053" actId="931"/>
          <ac:picMkLst>
            <pc:docMk/>
            <pc:sldMk cId="2010825251" sldId="279"/>
            <ac:picMk id="34" creationId="{4AA8EF81-9428-4F14-94A4-2676E45BF7AD}"/>
          </ac:picMkLst>
        </pc:picChg>
      </pc:sldChg>
      <pc:sldChg chg="addSp delSp modSp new mod modClrScheme chgLayout">
        <pc:chgData name="Greg McMurray" userId="a0d3ccd7740a903f" providerId="LiveId" clId="{4BDB992E-CE53-4F55-BD5B-EB163BA578F7}" dt="2021-06-17T19:23:19.030" v="2550" actId="20577"/>
        <pc:sldMkLst>
          <pc:docMk/>
          <pc:sldMk cId="3851991027" sldId="280"/>
        </pc:sldMkLst>
        <pc:spChg chg="mod ord">
          <ac:chgData name="Greg McMurray" userId="a0d3ccd7740a903f" providerId="LiveId" clId="{4BDB992E-CE53-4F55-BD5B-EB163BA578F7}" dt="2021-06-17T16:36:18.261" v="1459" actId="700"/>
          <ac:spMkLst>
            <pc:docMk/>
            <pc:sldMk cId="3851991027" sldId="280"/>
            <ac:spMk id="2" creationId="{191066B5-E673-4C17-9857-1402AF263072}"/>
          </ac:spMkLst>
        </pc:spChg>
        <pc:spChg chg="del">
          <ac:chgData name="Greg McMurray" userId="a0d3ccd7740a903f" providerId="LiveId" clId="{4BDB992E-CE53-4F55-BD5B-EB163BA578F7}" dt="2021-06-17T16:36:10.298" v="1458" actId="700"/>
          <ac:spMkLst>
            <pc:docMk/>
            <pc:sldMk cId="3851991027" sldId="280"/>
            <ac:spMk id="3" creationId="{BC5F78EA-47A0-44BB-BA65-AB4FB98947D9}"/>
          </ac:spMkLst>
        </pc:spChg>
        <pc:spChg chg="mod ord">
          <ac:chgData name="Greg McMurray" userId="a0d3ccd7740a903f" providerId="LiveId" clId="{4BDB992E-CE53-4F55-BD5B-EB163BA578F7}" dt="2021-06-17T16:36:18.261" v="1459" actId="700"/>
          <ac:spMkLst>
            <pc:docMk/>
            <pc:sldMk cId="3851991027" sldId="280"/>
            <ac:spMk id="4" creationId="{0A862C11-6B3D-46B5-9617-5A49449612CD}"/>
          </ac:spMkLst>
        </pc:spChg>
        <pc:spChg chg="del">
          <ac:chgData name="Greg McMurray" userId="a0d3ccd7740a903f" providerId="LiveId" clId="{4BDB992E-CE53-4F55-BD5B-EB163BA578F7}" dt="2021-06-17T16:36:10.298" v="1458" actId="700"/>
          <ac:spMkLst>
            <pc:docMk/>
            <pc:sldMk cId="3851991027" sldId="280"/>
            <ac:spMk id="5" creationId="{6FF7C3E7-87E8-40E3-AC6F-4A2E251919B2}"/>
          </ac:spMkLst>
        </pc:spChg>
        <pc:spChg chg="del">
          <ac:chgData name="Greg McMurray" userId="a0d3ccd7740a903f" providerId="LiveId" clId="{4BDB992E-CE53-4F55-BD5B-EB163BA578F7}" dt="2021-06-17T16:36:10.298" v="1458" actId="700"/>
          <ac:spMkLst>
            <pc:docMk/>
            <pc:sldMk cId="3851991027" sldId="280"/>
            <ac:spMk id="6" creationId="{F31B775D-97C8-453B-8A2C-C275CCA26885}"/>
          </ac:spMkLst>
        </pc:spChg>
        <pc:spChg chg="del">
          <ac:chgData name="Greg McMurray" userId="a0d3ccd7740a903f" providerId="LiveId" clId="{4BDB992E-CE53-4F55-BD5B-EB163BA578F7}" dt="2021-06-17T16:36:10.298" v="1458" actId="700"/>
          <ac:spMkLst>
            <pc:docMk/>
            <pc:sldMk cId="3851991027" sldId="280"/>
            <ac:spMk id="7" creationId="{6926070D-F498-467C-8F13-E7B6904BDE6F}"/>
          </ac:spMkLst>
        </pc:spChg>
        <pc:spChg chg="del">
          <ac:chgData name="Greg McMurray" userId="a0d3ccd7740a903f" providerId="LiveId" clId="{4BDB992E-CE53-4F55-BD5B-EB163BA578F7}" dt="2021-06-17T16:36:10.298" v="1458" actId="700"/>
          <ac:spMkLst>
            <pc:docMk/>
            <pc:sldMk cId="3851991027" sldId="280"/>
            <ac:spMk id="8" creationId="{1E454BE3-C345-4E00-8A69-4AD4BA0337A9}"/>
          </ac:spMkLst>
        </pc:spChg>
        <pc:spChg chg="del">
          <ac:chgData name="Greg McMurray" userId="a0d3ccd7740a903f" providerId="LiveId" clId="{4BDB992E-CE53-4F55-BD5B-EB163BA578F7}" dt="2021-06-17T16:36:10.298" v="1458" actId="700"/>
          <ac:spMkLst>
            <pc:docMk/>
            <pc:sldMk cId="3851991027" sldId="280"/>
            <ac:spMk id="9" creationId="{8DC65ADB-C41E-44B9-B580-FB4F38233C96}"/>
          </ac:spMkLst>
        </pc:spChg>
        <pc:spChg chg="add mod ord">
          <ac:chgData name="Greg McMurray" userId="a0d3ccd7740a903f" providerId="LiveId" clId="{4BDB992E-CE53-4F55-BD5B-EB163BA578F7}" dt="2021-06-17T19:23:19.030" v="2550" actId="20577"/>
          <ac:spMkLst>
            <pc:docMk/>
            <pc:sldMk cId="3851991027" sldId="280"/>
            <ac:spMk id="10" creationId="{D461EE36-BAFD-44CE-ABD1-6AEB3085FBB8}"/>
          </ac:spMkLst>
        </pc:spChg>
      </pc:sldChg>
      <pc:sldChg chg="addSp delSp modSp new mod modClrScheme chgLayout">
        <pc:chgData name="Greg McMurray" userId="a0d3ccd7740a903f" providerId="LiveId" clId="{4BDB992E-CE53-4F55-BD5B-EB163BA578F7}" dt="2021-06-17T16:47:15.174" v="2150" actId="20577"/>
        <pc:sldMkLst>
          <pc:docMk/>
          <pc:sldMk cId="1346768420" sldId="281"/>
        </pc:sldMkLst>
        <pc:spChg chg="mod ord">
          <ac:chgData name="Greg McMurray" userId="a0d3ccd7740a903f" providerId="LiveId" clId="{4BDB992E-CE53-4F55-BD5B-EB163BA578F7}" dt="2021-06-17T16:44:17.847" v="2092" actId="700"/>
          <ac:spMkLst>
            <pc:docMk/>
            <pc:sldMk cId="1346768420" sldId="281"/>
            <ac:spMk id="2" creationId="{A48F9C43-04CF-4377-A111-87E44ADAC051}"/>
          </ac:spMkLst>
        </pc:spChg>
        <pc:spChg chg="del mod ord">
          <ac:chgData name="Greg McMurray" userId="a0d3ccd7740a903f" providerId="LiveId" clId="{4BDB992E-CE53-4F55-BD5B-EB163BA578F7}" dt="2021-06-17T16:41:56.358" v="1957" actId="700"/>
          <ac:spMkLst>
            <pc:docMk/>
            <pc:sldMk cId="1346768420" sldId="281"/>
            <ac:spMk id="3" creationId="{146CED7E-14FC-45DD-BCA9-A0F1E84CF225}"/>
          </ac:spMkLst>
        </pc:spChg>
        <pc:spChg chg="mod ord">
          <ac:chgData name="Greg McMurray" userId="a0d3ccd7740a903f" providerId="LiveId" clId="{4BDB992E-CE53-4F55-BD5B-EB163BA578F7}" dt="2021-06-17T16:44:17.847" v="2092" actId="700"/>
          <ac:spMkLst>
            <pc:docMk/>
            <pc:sldMk cId="1346768420" sldId="281"/>
            <ac:spMk id="4" creationId="{2649A659-3D75-4261-BFEE-95A915CE0C2A}"/>
          </ac:spMkLst>
        </pc:spChg>
        <pc:spChg chg="add mod ord">
          <ac:chgData name="Greg McMurray" userId="a0d3ccd7740a903f" providerId="LiveId" clId="{4BDB992E-CE53-4F55-BD5B-EB163BA578F7}" dt="2021-06-17T16:47:15.174" v="2150" actId="20577"/>
          <ac:spMkLst>
            <pc:docMk/>
            <pc:sldMk cId="1346768420" sldId="281"/>
            <ac:spMk id="5" creationId="{CF08CDB4-50F8-4C0E-97C6-19711163925E}"/>
          </ac:spMkLst>
        </pc:spChg>
        <pc:spChg chg="add del mod ord">
          <ac:chgData name="Greg McMurray" userId="a0d3ccd7740a903f" providerId="LiveId" clId="{4BDB992E-CE53-4F55-BD5B-EB163BA578F7}" dt="2021-06-17T16:44:17.847" v="2092" actId="700"/>
          <ac:spMkLst>
            <pc:docMk/>
            <pc:sldMk cId="1346768420" sldId="281"/>
            <ac:spMk id="6" creationId="{5E6E2F0E-CE85-493D-8EE8-44E369BF572C}"/>
          </ac:spMkLst>
        </pc:spChg>
        <pc:picChg chg="add mod">
          <ac:chgData name="Greg McMurray" userId="a0d3ccd7740a903f" providerId="LiveId" clId="{4BDB992E-CE53-4F55-BD5B-EB163BA578F7}" dt="2021-06-17T16:46:44.738" v="2100" actId="1076"/>
          <ac:picMkLst>
            <pc:docMk/>
            <pc:sldMk cId="1346768420" sldId="281"/>
            <ac:picMk id="1026" creationId="{1FD1429B-C34E-4B27-8F7B-B6C70721FE31}"/>
          </ac:picMkLst>
        </pc:picChg>
      </pc:sldChg>
      <pc:sldChg chg="modSp add mod">
        <pc:chgData name="Greg McMurray" userId="a0d3ccd7740a903f" providerId="LiveId" clId="{4BDB992E-CE53-4F55-BD5B-EB163BA578F7}" dt="2021-06-17T17:50:01.750" v="2158" actId="20577"/>
        <pc:sldMkLst>
          <pc:docMk/>
          <pc:sldMk cId="3249904698" sldId="282"/>
        </pc:sldMkLst>
        <pc:spChg chg="mod">
          <ac:chgData name="Greg McMurray" userId="a0d3ccd7740a903f" providerId="LiveId" clId="{4BDB992E-CE53-4F55-BD5B-EB163BA578F7}" dt="2021-06-17T16:46:59.334" v="2119" actId="20577"/>
          <ac:spMkLst>
            <pc:docMk/>
            <pc:sldMk cId="3249904698" sldId="282"/>
            <ac:spMk id="4" creationId="{2649A659-3D75-4261-BFEE-95A915CE0C2A}"/>
          </ac:spMkLst>
        </pc:spChg>
        <pc:spChg chg="mod">
          <ac:chgData name="Greg McMurray" userId="a0d3ccd7740a903f" providerId="LiveId" clId="{4BDB992E-CE53-4F55-BD5B-EB163BA578F7}" dt="2021-06-17T17:50:01.750" v="2158" actId="20577"/>
          <ac:spMkLst>
            <pc:docMk/>
            <pc:sldMk cId="3249904698" sldId="282"/>
            <ac:spMk id="5" creationId="{CF08CDB4-50F8-4C0E-97C6-19711163925E}"/>
          </ac:spMkLst>
        </pc:spChg>
      </pc:sldChg>
      <pc:sldChg chg="modSp new mod">
        <pc:chgData name="Greg McMurray" userId="a0d3ccd7740a903f" providerId="LiveId" clId="{4BDB992E-CE53-4F55-BD5B-EB163BA578F7}" dt="2021-06-17T18:59:08.121" v="2510" actId="20577"/>
        <pc:sldMkLst>
          <pc:docMk/>
          <pc:sldMk cId="247408797" sldId="283"/>
        </pc:sldMkLst>
        <pc:spChg chg="mod">
          <ac:chgData name="Greg McMurray" userId="a0d3ccd7740a903f" providerId="LiveId" clId="{4BDB992E-CE53-4F55-BD5B-EB163BA578F7}" dt="2021-06-17T18:59:08.121" v="2510" actId="20577"/>
          <ac:spMkLst>
            <pc:docMk/>
            <pc:sldMk cId="247408797" sldId="283"/>
            <ac:spMk id="3" creationId="{9568BD80-E6B6-44A2-BA6D-B4A9C6AB1CDA}"/>
          </ac:spMkLst>
        </pc:spChg>
        <pc:spChg chg="mod">
          <ac:chgData name="Greg McMurray" userId="a0d3ccd7740a903f" providerId="LiveId" clId="{4BDB992E-CE53-4F55-BD5B-EB163BA578F7}" dt="2021-06-17T18:57:18.276" v="2440" actId="20577"/>
          <ac:spMkLst>
            <pc:docMk/>
            <pc:sldMk cId="247408797" sldId="283"/>
            <ac:spMk id="4" creationId="{2EB47EC7-DA79-436F-BFF9-1216553F3AA5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854F73-1211-465D-8ADE-B0C1F983E613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CECB8E2-BD7D-45A5-B2F1-D9EE9125078E}">
      <dgm:prSet custT="1"/>
      <dgm:spPr/>
      <dgm:t>
        <a:bodyPr/>
        <a:lstStyle/>
        <a:p>
          <a:r>
            <a:rPr lang="en-US" sz="3600" dirty="0"/>
            <a:t>Currently in Preview</a:t>
          </a:r>
        </a:p>
      </dgm:t>
    </dgm:pt>
    <dgm:pt modelId="{2F8DE589-285F-4345-82E4-9D9801E8D8B6}" type="parTrans" cxnId="{DD55266F-D4F4-45D6-8CD6-DBC1D4A5EB66}">
      <dgm:prSet/>
      <dgm:spPr/>
      <dgm:t>
        <a:bodyPr/>
        <a:lstStyle/>
        <a:p>
          <a:endParaRPr lang="en-US"/>
        </a:p>
      </dgm:t>
    </dgm:pt>
    <dgm:pt modelId="{0C5930BC-1E79-4530-872D-260C327BE0C3}" type="sibTrans" cxnId="{DD55266F-D4F4-45D6-8CD6-DBC1D4A5EB66}">
      <dgm:prSet/>
      <dgm:spPr/>
      <dgm:t>
        <a:bodyPr/>
        <a:lstStyle/>
        <a:p>
          <a:endParaRPr lang="en-US"/>
        </a:p>
      </dgm:t>
    </dgm:pt>
    <dgm:pt modelId="{0735219C-A90D-4B24-B19E-2B22FE396388}">
      <dgm:prSet custT="1"/>
      <dgm:spPr/>
      <dgm:t>
        <a:bodyPr/>
        <a:lstStyle/>
        <a:p>
          <a:r>
            <a:rPr lang="en-US" sz="3600"/>
            <a:t>No On-Premises option</a:t>
          </a:r>
        </a:p>
      </dgm:t>
    </dgm:pt>
    <dgm:pt modelId="{B85E4C03-56B1-4A91-8E1D-BE28BF0487F1}" type="parTrans" cxnId="{EC412FB1-8793-4610-86B3-40DD42209466}">
      <dgm:prSet/>
      <dgm:spPr/>
      <dgm:t>
        <a:bodyPr/>
        <a:lstStyle/>
        <a:p>
          <a:endParaRPr lang="en-US"/>
        </a:p>
      </dgm:t>
    </dgm:pt>
    <dgm:pt modelId="{913CA25E-489A-43FD-96A8-AB776AEC3ECE}" type="sibTrans" cxnId="{EC412FB1-8793-4610-86B3-40DD42209466}">
      <dgm:prSet/>
      <dgm:spPr/>
      <dgm:t>
        <a:bodyPr/>
        <a:lstStyle/>
        <a:p>
          <a:endParaRPr lang="en-US"/>
        </a:p>
      </dgm:t>
    </dgm:pt>
    <dgm:pt modelId="{8C1266FA-730D-41DF-98A6-881B75897B52}">
      <dgm:prSet custT="1"/>
      <dgm:spPr/>
      <dgm:t>
        <a:bodyPr/>
        <a:lstStyle/>
        <a:p>
          <a:r>
            <a:rPr lang="en-US" sz="3600" dirty="0"/>
            <a:t>West Central US region</a:t>
          </a:r>
        </a:p>
      </dgm:t>
    </dgm:pt>
    <dgm:pt modelId="{A7A10F4E-50B7-4D31-80B7-60BF50B449BB}" type="parTrans" cxnId="{ACEE754A-CCF7-486E-8B77-184C2A4463DF}">
      <dgm:prSet/>
      <dgm:spPr/>
      <dgm:t>
        <a:bodyPr/>
        <a:lstStyle/>
        <a:p>
          <a:endParaRPr lang="en-US"/>
        </a:p>
      </dgm:t>
    </dgm:pt>
    <dgm:pt modelId="{60948B51-D5B7-4134-A940-92A9E7D27E20}" type="sibTrans" cxnId="{ACEE754A-CCF7-486E-8B77-184C2A4463DF}">
      <dgm:prSet/>
      <dgm:spPr/>
      <dgm:t>
        <a:bodyPr/>
        <a:lstStyle/>
        <a:p>
          <a:endParaRPr lang="en-US"/>
        </a:p>
      </dgm:t>
    </dgm:pt>
    <dgm:pt modelId="{385A2155-A514-45A7-8D23-B5D3A8C5EA62}">
      <dgm:prSet custT="1"/>
      <dgm:spPr/>
      <dgm:t>
        <a:bodyPr/>
        <a:lstStyle/>
        <a:p>
          <a:r>
            <a:rPr lang="en-US" sz="3600" dirty="0"/>
            <a:t>Future Pricing Uncertain</a:t>
          </a:r>
        </a:p>
      </dgm:t>
    </dgm:pt>
    <dgm:pt modelId="{4363DA86-EB0A-491C-8B41-CA3A395929DA}" type="parTrans" cxnId="{D4B944AD-EDD5-4ED4-9AF3-75C1C4E852D0}">
      <dgm:prSet/>
      <dgm:spPr/>
      <dgm:t>
        <a:bodyPr/>
        <a:lstStyle/>
        <a:p>
          <a:endParaRPr lang="en-US"/>
        </a:p>
      </dgm:t>
    </dgm:pt>
    <dgm:pt modelId="{BA37F5A3-ACC8-47D2-82B2-B3647A60A432}" type="sibTrans" cxnId="{D4B944AD-EDD5-4ED4-9AF3-75C1C4E852D0}">
      <dgm:prSet/>
      <dgm:spPr/>
      <dgm:t>
        <a:bodyPr/>
        <a:lstStyle/>
        <a:p>
          <a:endParaRPr lang="en-US"/>
        </a:p>
      </dgm:t>
    </dgm:pt>
    <dgm:pt modelId="{13AE981B-A3F5-4A8E-9332-DD1191C9DAD5}" type="pres">
      <dgm:prSet presAssocID="{DA854F73-1211-465D-8ADE-B0C1F983E613}" presName="linear" presStyleCnt="0">
        <dgm:presLayoutVars>
          <dgm:animLvl val="lvl"/>
          <dgm:resizeHandles val="exact"/>
        </dgm:presLayoutVars>
      </dgm:prSet>
      <dgm:spPr/>
    </dgm:pt>
    <dgm:pt modelId="{377BB01A-67BD-443D-A38D-40A0A2697758}" type="pres">
      <dgm:prSet presAssocID="{ACECB8E2-BD7D-45A5-B2F1-D9EE9125078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1F16DB6-EF3A-4A4D-B36E-2386CACA1191}" type="pres">
      <dgm:prSet presAssocID="{0C5930BC-1E79-4530-872D-260C327BE0C3}" presName="spacer" presStyleCnt="0"/>
      <dgm:spPr/>
    </dgm:pt>
    <dgm:pt modelId="{24A63E12-B69B-4185-A559-412285ACE3A9}" type="pres">
      <dgm:prSet presAssocID="{0735219C-A90D-4B24-B19E-2B22FE39638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3712AFD-0525-4103-896D-35D18901BC59}" type="pres">
      <dgm:prSet presAssocID="{913CA25E-489A-43FD-96A8-AB776AEC3ECE}" presName="spacer" presStyleCnt="0"/>
      <dgm:spPr/>
    </dgm:pt>
    <dgm:pt modelId="{86F2BBCB-C16C-4919-AE2E-3CF30E7281D6}" type="pres">
      <dgm:prSet presAssocID="{8C1266FA-730D-41DF-98A6-881B75897B5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3A5CE2E-4FA5-4B18-B25B-FA4080E8751A}" type="pres">
      <dgm:prSet presAssocID="{60948B51-D5B7-4134-A940-92A9E7D27E20}" presName="spacer" presStyleCnt="0"/>
      <dgm:spPr/>
    </dgm:pt>
    <dgm:pt modelId="{BFF426ED-97F9-46EF-80B8-7C67C8D1458B}" type="pres">
      <dgm:prSet presAssocID="{385A2155-A514-45A7-8D23-B5D3A8C5EA6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129DB13-445F-4B25-AA7F-F83167942152}" type="presOf" srcId="{385A2155-A514-45A7-8D23-B5D3A8C5EA62}" destId="{BFF426ED-97F9-46EF-80B8-7C67C8D1458B}" srcOrd="0" destOrd="0" presId="urn:microsoft.com/office/officeart/2005/8/layout/vList2"/>
    <dgm:cxn modelId="{05BEB35B-2AC5-469D-A9F9-D90BCBD67BB6}" type="presOf" srcId="{ACECB8E2-BD7D-45A5-B2F1-D9EE9125078E}" destId="{377BB01A-67BD-443D-A38D-40A0A2697758}" srcOrd="0" destOrd="0" presId="urn:microsoft.com/office/officeart/2005/8/layout/vList2"/>
    <dgm:cxn modelId="{ACEE754A-CCF7-486E-8B77-184C2A4463DF}" srcId="{DA854F73-1211-465D-8ADE-B0C1F983E613}" destId="{8C1266FA-730D-41DF-98A6-881B75897B52}" srcOrd="2" destOrd="0" parTransId="{A7A10F4E-50B7-4D31-80B7-60BF50B449BB}" sibTransId="{60948B51-D5B7-4134-A940-92A9E7D27E20}"/>
    <dgm:cxn modelId="{DD55266F-D4F4-45D6-8CD6-DBC1D4A5EB66}" srcId="{DA854F73-1211-465D-8ADE-B0C1F983E613}" destId="{ACECB8E2-BD7D-45A5-B2F1-D9EE9125078E}" srcOrd="0" destOrd="0" parTransId="{2F8DE589-285F-4345-82E4-9D9801E8D8B6}" sibTransId="{0C5930BC-1E79-4530-872D-260C327BE0C3}"/>
    <dgm:cxn modelId="{BEECAE79-0C84-4025-9490-97B264192AC8}" type="presOf" srcId="{DA854F73-1211-465D-8ADE-B0C1F983E613}" destId="{13AE981B-A3F5-4A8E-9332-DD1191C9DAD5}" srcOrd="0" destOrd="0" presId="urn:microsoft.com/office/officeart/2005/8/layout/vList2"/>
    <dgm:cxn modelId="{D4B944AD-EDD5-4ED4-9AF3-75C1C4E852D0}" srcId="{DA854F73-1211-465D-8ADE-B0C1F983E613}" destId="{385A2155-A514-45A7-8D23-B5D3A8C5EA62}" srcOrd="3" destOrd="0" parTransId="{4363DA86-EB0A-491C-8B41-CA3A395929DA}" sibTransId="{BA37F5A3-ACC8-47D2-82B2-B3647A60A432}"/>
    <dgm:cxn modelId="{EC412FB1-8793-4610-86B3-40DD42209466}" srcId="{DA854F73-1211-465D-8ADE-B0C1F983E613}" destId="{0735219C-A90D-4B24-B19E-2B22FE396388}" srcOrd="1" destOrd="0" parTransId="{B85E4C03-56B1-4A91-8E1D-BE28BF0487F1}" sibTransId="{913CA25E-489A-43FD-96A8-AB776AEC3ECE}"/>
    <dgm:cxn modelId="{B9660CD2-3B1D-4768-BDC9-064481D1AF17}" type="presOf" srcId="{0735219C-A90D-4B24-B19E-2B22FE396388}" destId="{24A63E12-B69B-4185-A559-412285ACE3A9}" srcOrd="0" destOrd="0" presId="urn:microsoft.com/office/officeart/2005/8/layout/vList2"/>
    <dgm:cxn modelId="{FDB2D9E9-D873-4C41-844A-7C119AEB3667}" type="presOf" srcId="{8C1266FA-730D-41DF-98A6-881B75897B52}" destId="{86F2BBCB-C16C-4919-AE2E-3CF30E7281D6}" srcOrd="0" destOrd="0" presId="urn:microsoft.com/office/officeart/2005/8/layout/vList2"/>
    <dgm:cxn modelId="{A2F07786-7BCE-4106-BB51-1092B002C21D}" type="presParOf" srcId="{13AE981B-A3F5-4A8E-9332-DD1191C9DAD5}" destId="{377BB01A-67BD-443D-A38D-40A0A2697758}" srcOrd="0" destOrd="0" presId="urn:microsoft.com/office/officeart/2005/8/layout/vList2"/>
    <dgm:cxn modelId="{EB127882-C8D9-44FA-AF4E-4B2321F1F3A2}" type="presParOf" srcId="{13AE981B-A3F5-4A8E-9332-DD1191C9DAD5}" destId="{01F16DB6-EF3A-4A4D-B36E-2386CACA1191}" srcOrd="1" destOrd="0" presId="urn:microsoft.com/office/officeart/2005/8/layout/vList2"/>
    <dgm:cxn modelId="{8B24BA13-BA7D-40A4-A621-529043CA3B8E}" type="presParOf" srcId="{13AE981B-A3F5-4A8E-9332-DD1191C9DAD5}" destId="{24A63E12-B69B-4185-A559-412285ACE3A9}" srcOrd="2" destOrd="0" presId="urn:microsoft.com/office/officeart/2005/8/layout/vList2"/>
    <dgm:cxn modelId="{5339F052-AE56-439F-AC42-F900B41CF661}" type="presParOf" srcId="{13AE981B-A3F5-4A8E-9332-DD1191C9DAD5}" destId="{B3712AFD-0525-4103-896D-35D18901BC59}" srcOrd="3" destOrd="0" presId="urn:microsoft.com/office/officeart/2005/8/layout/vList2"/>
    <dgm:cxn modelId="{02BE0E6C-2EA5-457B-BB7C-6F4797A83CFE}" type="presParOf" srcId="{13AE981B-A3F5-4A8E-9332-DD1191C9DAD5}" destId="{86F2BBCB-C16C-4919-AE2E-3CF30E7281D6}" srcOrd="4" destOrd="0" presId="urn:microsoft.com/office/officeart/2005/8/layout/vList2"/>
    <dgm:cxn modelId="{753A31FB-5D0B-4A07-93D6-865D10ED2BB4}" type="presParOf" srcId="{13AE981B-A3F5-4A8E-9332-DD1191C9DAD5}" destId="{43A5CE2E-4FA5-4B18-B25B-FA4080E8751A}" srcOrd="5" destOrd="0" presId="urn:microsoft.com/office/officeart/2005/8/layout/vList2"/>
    <dgm:cxn modelId="{3C3B8E23-9822-4374-9CEE-2B6F6813815F}" type="presParOf" srcId="{13AE981B-A3F5-4A8E-9332-DD1191C9DAD5}" destId="{BFF426ED-97F9-46EF-80B8-7C67C8D1458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940FF28-5C1A-4B39-900C-574C7852F564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36A82B-8BAB-4F77-983A-0E964FBE797D}">
      <dgm:prSet phldrT="[Text]" custT="1"/>
      <dgm:spPr/>
      <dgm:t>
        <a:bodyPr/>
        <a:lstStyle/>
        <a:p>
          <a:r>
            <a:rPr lang="en-US" sz="3600" dirty="0"/>
            <a:t>Can’t be disabled</a:t>
          </a:r>
        </a:p>
      </dgm:t>
    </dgm:pt>
    <dgm:pt modelId="{73404296-A432-452D-B543-3541EB700A7B}" type="parTrans" cxnId="{8EB68033-5B64-4CD1-A5FB-885E98B87F22}">
      <dgm:prSet/>
      <dgm:spPr/>
      <dgm:t>
        <a:bodyPr/>
        <a:lstStyle/>
        <a:p>
          <a:endParaRPr lang="en-US"/>
        </a:p>
      </dgm:t>
    </dgm:pt>
    <dgm:pt modelId="{217CA5D7-8902-47B9-B01C-5B6CA3B2ABA1}" type="sibTrans" cxnId="{8EB68033-5B64-4CD1-A5FB-885E98B87F22}">
      <dgm:prSet/>
      <dgm:spPr/>
      <dgm:t>
        <a:bodyPr/>
        <a:lstStyle/>
        <a:p>
          <a:endParaRPr lang="en-US"/>
        </a:p>
      </dgm:t>
    </dgm:pt>
    <dgm:pt modelId="{916C7986-05B9-42C4-BC2A-358CF2FA8E9F}">
      <dgm:prSet phldrT="[Text]" custT="1"/>
      <dgm:spPr/>
      <dgm:t>
        <a:bodyPr/>
        <a:lstStyle/>
        <a:p>
          <a:r>
            <a:rPr lang="en-US" sz="3600" dirty="0"/>
            <a:t>Can’t truncate history</a:t>
          </a:r>
        </a:p>
      </dgm:t>
    </dgm:pt>
    <dgm:pt modelId="{9BA9FFB0-A0F6-4025-80B5-0609A049FBF1}" type="parTrans" cxnId="{159C7250-1484-4A8D-A2CD-33A7EC244621}">
      <dgm:prSet/>
      <dgm:spPr/>
      <dgm:t>
        <a:bodyPr/>
        <a:lstStyle/>
        <a:p>
          <a:endParaRPr lang="en-US"/>
        </a:p>
      </dgm:t>
    </dgm:pt>
    <dgm:pt modelId="{B78B24D6-B53D-46CE-B427-88D51E4C746F}" type="sibTrans" cxnId="{159C7250-1484-4A8D-A2CD-33A7EC244621}">
      <dgm:prSet/>
      <dgm:spPr/>
      <dgm:t>
        <a:bodyPr/>
        <a:lstStyle/>
        <a:p>
          <a:endParaRPr lang="en-US"/>
        </a:p>
      </dgm:t>
    </dgm:pt>
    <dgm:pt modelId="{80416BCF-AFB1-465C-B110-19E9962C71FB}">
      <dgm:prSet phldrT="[Text]" custT="1"/>
      <dgm:spPr/>
      <dgm:t>
        <a:bodyPr/>
        <a:lstStyle/>
        <a:p>
          <a:r>
            <a:rPr lang="en-US" sz="3600" dirty="0"/>
            <a:t>Can’t convert existing</a:t>
          </a:r>
        </a:p>
      </dgm:t>
    </dgm:pt>
    <dgm:pt modelId="{F96F4310-464F-428B-8455-198F543C8989}" type="parTrans" cxnId="{CF334556-27AC-4D24-9C5E-1D9B8E81D104}">
      <dgm:prSet/>
      <dgm:spPr/>
      <dgm:t>
        <a:bodyPr/>
        <a:lstStyle/>
        <a:p>
          <a:endParaRPr lang="en-US"/>
        </a:p>
      </dgm:t>
    </dgm:pt>
    <dgm:pt modelId="{ECFB698B-E7CC-4CAE-B17B-709776CE98A3}" type="sibTrans" cxnId="{CF334556-27AC-4D24-9C5E-1D9B8E81D104}">
      <dgm:prSet/>
      <dgm:spPr/>
      <dgm:t>
        <a:bodyPr/>
        <a:lstStyle/>
        <a:p>
          <a:endParaRPr lang="en-US"/>
        </a:p>
      </dgm:t>
    </dgm:pt>
    <dgm:pt modelId="{7B37E457-B51B-4E91-AFE5-7A4D8D10396B}">
      <dgm:prSet phldrT="[Text]" custT="1"/>
      <dgm:spPr/>
      <dgm:t>
        <a:bodyPr/>
        <a:lstStyle/>
        <a:p>
          <a:r>
            <a:rPr lang="en-US" sz="3600" dirty="0"/>
            <a:t>Can’t use some features</a:t>
          </a:r>
        </a:p>
      </dgm:t>
    </dgm:pt>
    <dgm:pt modelId="{2EFEB789-CF2A-45F5-B478-290DB88B1BDE}" type="parTrans" cxnId="{59FA9556-9D59-47B5-B26D-9F75C1CA6A0E}">
      <dgm:prSet/>
      <dgm:spPr/>
      <dgm:t>
        <a:bodyPr/>
        <a:lstStyle/>
        <a:p>
          <a:endParaRPr lang="en-US"/>
        </a:p>
      </dgm:t>
    </dgm:pt>
    <dgm:pt modelId="{EA5B6AA1-C00C-4A3E-B6F8-37A63E6D6D12}" type="sibTrans" cxnId="{59FA9556-9D59-47B5-B26D-9F75C1CA6A0E}">
      <dgm:prSet/>
      <dgm:spPr/>
      <dgm:t>
        <a:bodyPr/>
        <a:lstStyle/>
        <a:p>
          <a:endParaRPr lang="en-US"/>
        </a:p>
      </dgm:t>
    </dgm:pt>
    <dgm:pt modelId="{77BD6D09-F14C-4E82-9E69-D32FE49EC251}" type="pres">
      <dgm:prSet presAssocID="{E940FF28-5C1A-4B39-900C-574C7852F564}" presName="linear" presStyleCnt="0">
        <dgm:presLayoutVars>
          <dgm:animLvl val="lvl"/>
          <dgm:resizeHandles val="exact"/>
        </dgm:presLayoutVars>
      </dgm:prSet>
      <dgm:spPr/>
    </dgm:pt>
    <dgm:pt modelId="{5466D8AB-60C9-4153-B348-691D818872DF}" type="pres">
      <dgm:prSet presAssocID="{0F36A82B-8BAB-4F77-983A-0E964FBE797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2FB05DE-F0E5-4F02-8656-C59CF6E056B6}" type="pres">
      <dgm:prSet presAssocID="{217CA5D7-8902-47B9-B01C-5B6CA3B2ABA1}" presName="spacer" presStyleCnt="0"/>
      <dgm:spPr/>
    </dgm:pt>
    <dgm:pt modelId="{9DCE1B82-C138-4FD9-8CE7-12432BC3C663}" type="pres">
      <dgm:prSet presAssocID="{916C7986-05B9-42C4-BC2A-358CF2FA8E9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325975FA-4145-47EE-A052-953C5AF63A1D}" type="pres">
      <dgm:prSet presAssocID="{B78B24D6-B53D-46CE-B427-88D51E4C746F}" presName="spacer" presStyleCnt="0"/>
      <dgm:spPr/>
    </dgm:pt>
    <dgm:pt modelId="{127D9028-FB09-4791-BC59-45640D4103E6}" type="pres">
      <dgm:prSet presAssocID="{80416BCF-AFB1-465C-B110-19E9962C71FB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EE00901-2FB2-41A5-BFEB-43BA09998D25}" type="pres">
      <dgm:prSet presAssocID="{ECFB698B-E7CC-4CAE-B17B-709776CE98A3}" presName="spacer" presStyleCnt="0"/>
      <dgm:spPr/>
    </dgm:pt>
    <dgm:pt modelId="{56FA2E60-ABFB-4DD6-9748-8CC3BB700DE4}" type="pres">
      <dgm:prSet presAssocID="{7B37E457-B51B-4E91-AFE5-7A4D8D10396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EB68033-5B64-4CD1-A5FB-885E98B87F22}" srcId="{E940FF28-5C1A-4B39-900C-574C7852F564}" destId="{0F36A82B-8BAB-4F77-983A-0E964FBE797D}" srcOrd="0" destOrd="0" parTransId="{73404296-A432-452D-B543-3541EB700A7B}" sibTransId="{217CA5D7-8902-47B9-B01C-5B6CA3B2ABA1}"/>
    <dgm:cxn modelId="{97D95241-FCB6-4955-B063-FF5283DCF020}" type="presOf" srcId="{916C7986-05B9-42C4-BC2A-358CF2FA8E9F}" destId="{9DCE1B82-C138-4FD9-8CE7-12432BC3C663}" srcOrd="0" destOrd="0" presId="urn:microsoft.com/office/officeart/2005/8/layout/vList2"/>
    <dgm:cxn modelId="{71BC5563-8DA5-40A8-A504-E0E82C7FFB15}" type="presOf" srcId="{0F36A82B-8BAB-4F77-983A-0E964FBE797D}" destId="{5466D8AB-60C9-4153-B348-691D818872DF}" srcOrd="0" destOrd="0" presId="urn:microsoft.com/office/officeart/2005/8/layout/vList2"/>
    <dgm:cxn modelId="{159C7250-1484-4A8D-A2CD-33A7EC244621}" srcId="{E940FF28-5C1A-4B39-900C-574C7852F564}" destId="{916C7986-05B9-42C4-BC2A-358CF2FA8E9F}" srcOrd="1" destOrd="0" parTransId="{9BA9FFB0-A0F6-4025-80B5-0609A049FBF1}" sibTransId="{B78B24D6-B53D-46CE-B427-88D51E4C746F}"/>
    <dgm:cxn modelId="{16E6B453-1240-485E-B2C0-DE71D5ECC336}" type="presOf" srcId="{80416BCF-AFB1-465C-B110-19E9962C71FB}" destId="{127D9028-FB09-4791-BC59-45640D4103E6}" srcOrd="0" destOrd="0" presId="urn:microsoft.com/office/officeart/2005/8/layout/vList2"/>
    <dgm:cxn modelId="{CF334556-27AC-4D24-9C5E-1D9B8E81D104}" srcId="{E940FF28-5C1A-4B39-900C-574C7852F564}" destId="{80416BCF-AFB1-465C-B110-19E9962C71FB}" srcOrd="2" destOrd="0" parTransId="{F96F4310-464F-428B-8455-198F543C8989}" sibTransId="{ECFB698B-E7CC-4CAE-B17B-709776CE98A3}"/>
    <dgm:cxn modelId="{59FA9556-9D59-47B5-B26D-9F75C1CA6A0E}" srcId="{E940FF28-5C1A-4B39-900C-574C7852F564}" destId="{7B37E457-B51B-4E91-AFE5-7A4D8D10396B}" srcOrd="3" destOrd="0" parTransId="{2EFEB789-CF2A-45F5-B478-290DB88B1BDE}" sibTransId="{EA5B6AA1-C00C-4A3E-B6F8-37A63E6D6D12}"/>
    <dgm:cxn modelId="{D8B107CA-2A58-4863-9182-957063A595B4}" type="presOf" srcId="{7B37E457-B51B-4E91-AFE5-7A4D8D10396B}" destId="{56FA2E60-ABFB-4DD6-9748-8CC3BB700DE4}" srcOrd="0" destOrd="0" presId="urn:microsoft.com/office/officeart/2005/8/layout/vList2"/>
    <dgm:cxn modelId="{AB0A86E4-04F9-4D18-B18B-18C44315D49D}" type="presOf" srcId="{E940FF28-5C1A-4B39-900C-574C7852F564}" destId="{77BD6D09-F14C-4E82-9E69-D32FE49EC251}" srcOrd="0" destOrd="0" presId="urn:microsoft.com/office/officeart/2005/8/layout/vList2"/>
    <dgm:cxn modelId="{E79516A9-7F54-4F1C-846D-86ABDCF84251}" type="presParOf" srcId="{77BD6D09-F14C-4E82-9E69-D32FE49EC251}" destId="{5466D8AB-60C9-4153-B348-691D818872DF}" srcOrd="0" destOrd="0" presId="urn:microsoft.com/office/officeart/2005/8/layout/vList2"/>
    <dgm:cxn modelId="{0449F850-D782-4C6B-A722-A67EB3BB6053}" type="presParOf" srcId="{77BD6D09-F14C-4E82-9E69-D32FE49EC251}" destId="{52FB05DE-F0E5-4F02-8656-C59CF6E056B6}" srcOrd="1" destOrd="0" presId="urn:microsoft.com/office/officeart/2005/8/layout/vList2"/>
    <dgm:cxn modelId="{7A9C3CA9-13A9-45DE-8719-A9A3CC4A1FD4}" type="presParOf" srcId="{77BD6D09-F14C-4E82-9E69-D32FE49EC251}" destId="{9DCE1B82-C138-4FD9-8CE7-12432BC3C663}" srcOrd="2" destOrd="0" presId="urn:microsoft.com/office/officeart/2005/8/layout/vList2"/>
    <dgm:cxn modelId="{D9CCA093-AD10-4076-A36A-BFE906780AEC}" type="presParOf" srcId="{77BD6D09-F14C-4E82-9E69-D32FE49EC251}" destId="{325975FA-4145-47EE-A052-953C5AF63A1D}" srcOrd="3" destOrd="0" presId="urn:microsoft.com/office/officeart/2005/8/layout/vList2"/>
    <dgm:cxn modelId="{4EE23B39-498D-44FE-A0B8-BC6837332C35}" type="presParOf" srcId="{77BD6D09-F14C-4E82-9E69-D32FE49EC251}" destId="{127D9028-FB09-4791-BC59-45640D4103E6}" srcOrd="4" destOrd="0" presId="urn:microsoft.com/office/officeart/2005/8/layout/vList2"/>
    <dgm:cxn modelId="{DD16023C-F1B2-479E-8F1D-30B5D7CEF330}" type="presParOf" srcId="{77BD6D09-F14C-4E82-9E69-D32FE49EC251}" destId="{4EE00901-2FB2-41A5-BFEB-43BA09998D25}" srcOrd="5" destOrd="0" presId="urn:microsoft.com/office/officeart/2005/8/layout/vList2"/>
    <dgm:cxn modelId="{47430B86-6B84-4792-9C2B-6B8E8E737177}" type="presParOf" srcId="{77BD6D09-F14C-4E82-9E69-D32FE49EC251}" destId="{56FA2E60-ABFB-4DD6-9748-8CC3BB700DE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9092A5-2AB0-45C1-A765-A5260C550E0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D2E3195-98E3-49B6-962A-63621C6A80EE}">
      <dgm:prSet phldrT="[Text]"/>
      <dgm:spPr/>
      <dgm:t>
        <a:bodyPr/>
        <a:lstStyle/>
        <a:p>
          <a:r>
            <a:rPr lang="en-US" b="0" i="0" dirty="0"/>
            <a:t>APPEND_ONLY = ON</a:t>
          </a:r>
          <a:endParaRPr lang="en-US" dirty="0"/>
        </a:p>
      </dgm:t>
    </dgm:pt>
    <dgm:pt modelId="{DABD2FD9-E150-4754-99F1-14F5FF917A0A}" type="parTrans" cxnId="{77721474-6D47-44A8-9A40-57AED10B8ED9}">
      <dgm:prSet/>
      <dgm:spPr/>
      <dgm:t>
        <a:bodyPr/>
        <a:lstStyle/>
        <a:p>
          <a:endParaRPr lang="en-US"/>
        </a:p>
      </dgm:t>
    </dgm:pt>
    <dgm:pt modelId="{E8E8D8B8-3CC1-4FD4-B4D7-D9BCD4E63AFA}" type="sibTrans" cxnId="{77721474-6D47-44A8-9A40-57AED10B8ED9}">
      <dgm:prSet/>
      <dgm:spPr/>
      <dgm:t>
        <a:bodyPr/>
        <a:lstStyle/>
        <a:p>
          <a:endParaRPr lang="en-US"/>
        </a:p>
      </dgm:t>
    </dgm:pt>
    <dgm:pt modelId="{32D03373-670C-4062-9BA4-948795BB909B}">
      <dgm:prSet phldrT="[Text]"/>
      <dgm:spPr/>
      <dgm:t>
        <a:bodyPr/>
        <a:lstStyle/>
        <a:p>
          <a:r>
            <a:rPr lang="en-US" dirty="0"/>
            <a:t>+2 Columns</a:t>
          </a:r>
        </a:p>
      </dgm:t>
    </dgm:pt>
    <dgm:pt modelId="{2AECD6DF-BAF5-4E05-B72C-2F5ABB4B974C}" type="parTrans" cxnId="{16FD47EC-C1F2-41D3-A23F-552B656F6D53}">
      <dgm:prSet/>
      <dgm:spPr/>
      <dgm:t>
        <a:bodyPr/>
        <a:lstStyle/>
        <a:p>
          <a:endParaRPr lang="en-US"/>
        </a:p>
      </dgm:t>
    </dgm:pt>
    <dgm:pt modelId="{4C68B07F-FB1C-4FCA-923C-4AB38E287E9B}" type="sibTrans" cxnId="{16FD47EC-C1F2-41D3-A23F-552B656F6D53}">
      <dgm:prSet/>
      <dgm:spPr/>
      <dgm:t>
        <a:bodyPr/>
        <a:lstStyle/>
        <a:p>
          <a:endParaRPr lang="en-US"/>
        </a:p>
      </dgm:t>
    </dgm:pt>
    <dgm:pt modelId="{EE6FB1AE-1683-4302-A42B-2D44BA191834}">
      <dgm:prSet phldrT="[Text]"/>
      <dgm:spPr/>
      <dgm:t>
        <a:bodyPr/>
        <a:lstStyle/>
        <a:p>
          <a:r>
            <a:rPr lang="en-US" dirty="0"/>
            <a:t>Auto Ledger View</a:t>
          </a:r>
        </a:p>
      </dgm:t>
    </dgm:pt>
    <dgm:pt modelId="{200232B5-2729-4691-B26C-9D62FE9E808C}" type="parTrans" cxnId="{856E6EA7-C93B-4090-823E-28DA41855658}">
      <dgm:prSet/>
      <dgm:spPr/>
      <dgm:t>
        <a:bodyPr/>
        <a:lstStyle/>
        <a:p>
          <a:endParaRPr lang="en-US"/>
        </a:p>
      </dgm:t>
    </dgm:pt>
    <dgm:pt modelId="{7D55A808-4223-4424-AC52-47E4C6AE9A5B}" type="sibTrans" cxnId="{856E6EA7-C93B-4090-823E-28DA41855658}">
      <dgm:prSet/>
      <dgm:spPr/>
      <dgm:t>
        <a:bodyPr/>
        <a:lstStyle/>
        <a:p>
          <a:endParaRPr lang="en-US"/>
        </a:p>
      </dgm:t>
    </dgm:pt>
    <dgm:pt modelId="{77203E33-1447-4398-B148-975C7685D958}">
      <dgm:prSet phldrT="[Text]"/>
      <dgm:spPr/>
      <dgm:t>
        <a:bodyPr/>
        <a:lstStyle/>
        <a:p>
          <a:r>
            <a:rPr lang="en-US" dirty="0"/>
            <a:t>INSERT Only</a:t>
          </a:r>
        </a:p>
      </dgm:t>
    </dgm:pt>
    <dgm:pt modelId="{40C50392-2D98-4182-BEF8-6C1E65658937}" type="parTrans" cxnId="{25D36A7B-FEF6-4140-AA5B-36326A5909CF}">
      <dgm:prSet/>
      <dgm:spPr/>
      <dgm:t>
        <a:bodyPr/>
        <a:lstStyle/>
        <a:p>
          <a:endParaRPr lang="en-US"/>
        </a:p>
      </dgm:t>
    </dgm:pt>
    <dgm:pt modelId="{C124F614-7244-4C61-87CF-6B5E3C56868E}" type="sibTrans" cxnId="{25D36A7B-FEF6-4140-AA5B-36326A5909CF}">
      <dgm:prSet/>
      <dgm:spPr/>
      <dgm:t>
        <a:bodyPr/>
        <a:lstStyle/>
        <a:p>
          <a:endParaRPr lang="en-US"/>
        </a:p>
      </dgm:t>
    </dgm:pt>
    <dgm:pt modelId="{CD6F61A7-730E-4530-A246-2F594CC2816B}" type="pres">
      <dgm:prSet presAssocID="{E69092A5-2AB0-45C1-A765-A5260C550E04}" presName="linear" presStyleCnt="0">
        <dgm:presLayoutVars>
          <dgm:animLvl val="lvl"/>
          <dgm:resizeHandles val="exact"/>
        </dgm:presLayoutVars>
      </dgm:prSet>
      <dgm:spPr/>
    </dgm:pt>
    <dgm:pt modelId="{13FBC315-EA2C-4DC0-AE8C-9F71DA8230A2}" type="pres">
      <dgm:prSet presAssocID="{77203E33-1447-4398-B148-975C7685D95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B4AA1FE-C554-4CE8-B225-A437C45DBECB}" type="pres">
      <dgm:prSet presAssocID="{C124F614-7244-4C61-87CF-6B5E3C56868E}" presName="spacer" presStyleCnt="0"/>
      <dgm:spPr/>
    </dgm:pt>
    <dgm:pt modelId="{ECF9088F-7B51-42EA-B1EB-0A736D2FB158}" type="pres">
      <dgm:prSet presAssocID="{7D2E3195-98E3-49B6-962A-63621C6A80E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AB9F81A-9DB8-4D86-B3DF-951196F2C5E3}" type="pres">
      <dgm:prSet presAssocID="{E8E8D8B8-3CC1-4FD4-B4D7-D9BCD4E63AFA}" presName="spacer" presStyleCnt="0"/>
      <dgm:spPr/>
    </dgm:pt>
    <dgm:pt modelId="{9F3D7817-5AF7-431D-BA5E-ADCF5BCE69A0}" type="pres">
      <dgm:prSet presAssocID="{32D03373-670C-4062-9BA4-948795BB909B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5DEBA90-1A44-4352-99E0-EB6A8E7BED94}" type="pres">
      <dgm:prSet presAssocID="{4C68B07F-FB1C-4FCA-923C-4AB38E287E9B}" presName="spacer" presStyleCnt="0"/>
      <dgm:spPr/>
    </dgm:pt>
    <dgm:pt modelId="{F8887D43-2114-4042-9D39-F20AB9BE511B}" type="pres">
      <dgm:prSet presAssocID="{EE6FB1AE-1683-4302-A42B-2D44BA19183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AA6D325-14EB-4768-BDC9-D880BB1AE762}" type="presOf" srcId="{7D2E3195-98E3-49B6-962A-63621C6A80EE}" destId="{ECF9088F-7B51-42EA-B1EB-0A736D2FB158}" srcOrd="0" destOrd="0" presId="urn:microsoft.com/office/officeart/2005/8/layout/vList2"/>
    <dgm:cxn modelId="{01F06C66-475B-4FA1-BBEC-C16A98EFB0B7}" type="presOf" srcId="{EE6FB1AE-1683-4302-A42B-2D44BA191834}" destId="{F8887D43-2114-4042-9D39-F20AB9BE511B}" srcOrd="0" destOrd="0" presId="urn:microsoft.com/office/officeart/2005/8/layout/vList2"/>
    <dgm:cxn modelId="{77721474-6D47-44A8-9A40-57AED10B8ED9}" srcId="{E69092A5-2AB0-45C1-A765-A5260C550E04}" destId="{7D2E3195-98E3-49B6-962A-63621C6A80EE}" srcOrd="1" destOrd="0" parTransId="{DABD2FD9-E150-4754-99F1-14F5FF917A0A}" sibTransId="{E8E8D8B8-3CC1-4FD4-B4D7-D9BCD4E63AFA}"/>
    <dgm:cxn modelId="{25D36A7B-FEF6-4140-AA5B-36326A5909CF}" srcId="{E69092A5-2AB0-45C1-A765-A5260C550E04}" destId="{77203E33-1447-4398-B148-975C7685D958}" srcOrd="0" destOrd="0" parTransId="{40C50392-2D98-4182-BEF8-6C1E65658937}" sibTransId="{C124F614-7244-4C61-87CF-6B5E3C56868E}"/>
    <dgm:cxn modelId="{8361BA9C-4093-4425-92C5-B6A5B75D8D45}" type="presOf" srcId="{77203E33-1447-4398-B148-975C7685D958}" destId="{13FBC315-EA2C-4DC0-AE8C-9F71DA8230A2}" srcOrd="0" destOrd="0" presId="urn:microsoft.com/office/officeart/2005/8/layout/vList2"/>
    <dgm:cxn modelId="{856E6EA7-C93B-4090-823E-28DA41855658}" srcId="{E69092A5-2AB0-45C1-A765-A5260C550E04}" destId="{EE6FB1AE-1683-4302-A42B-2D44BA191834}" srcOrd="3" destOrd="0" parTransId="{200232B5-2729-4691-B26C-9D62FE9E808C}" sibTransId="{7D55A808-4223-4424-AC52-47E4C6AE9A5B}"/>
    <dgm:cxn modelId="{E9A042D1-B070-47C2-BEF0-351614CAA525}" type="presOf" srcId="{E69092A5-2AB0-45C1-A765-A5260C550E04}" destId="{CD6F61A7-730E-4530-A246-2F594CC2816B}" srcOrd="0" destOrd="0" presId="urn:microsoft.com/office/officeart/2005/8/layout/vList2"/>
    <dgm:cxn modelId="{E3C315DC-9605-4FB4-8549-D3D2C7F9B41C}" type="presOf" srcId="{32D03373-670C-4062-9BA4-948795BB909B}" destId="{9F3D7817-5AF7-431D-BA5E-ADCF5BCE69A0}" srcOrd="0" destOrd="0" presId="urn:microsoft.com/office/officeart/2005/8/layout/vList2"/>
    <dgm:cxn modelId="{16FD47EC-C1F2-41D3-A23F-552B656F6D53}" srcId="{E69092A5-2AB0-45C1-A765-A5260C550E04}" destId="{32D03373-670C-4062-9BA4-948795BB909B}" srcOrd="2" destOrd="0" parTransId="{2AECD6DF-BAF5-4E05-B72C-2F5ABB4B974C}" sibTransId="{4C68B07F-FB1C-4FCA-923C-4AB38E287E9B}"/>
    <dgm:cxn modelId="{1A5B01A7-F2FC-499D-973F-A019FB7D83A7}" type="presParOf" srcId="{CD6F61A7-730E-4530-A246-2F594CC2816B}" destId="{13FBC315-EA2C-4DC0-AE8C-9F71DA8230A2}" srcOrd="0" destOrd="0" presId="urn:microsoft.com/office/officeart/2005/8/layout/vList2"/>
    <dgm:cxn modelId="{4B7E5D84-6FA5-4A3F-BA5F-E238C62DC520}" type="presParOf" srcId="{CD6F61A7-730E-4530-A246-2F594CC2816B}" destId="{DB4AA1FE-C554-4CE8-B225-A437C45DBECB}" srcOrd="1" destOrd="0" presId="urn:microsoft.com/office/officeart/2005/8/layout/vList2"/>
    <dgm:cxn modelId="{109BD37C-1106-4665-AA8D-DA90DB438E67}" type="presParOf" srcId="{CD6F61A7-730E-4530-A246-2F594CC2816B}" destId="{ECF9088F-7B51-42EA-B1EB-0A736D2FB158}" srcOrd="2" destOrd="0" presId="urn:microsoft.com/office/officeart/2005/8/layout/vList2"/>
    <dgm:cxn modelId="{A9DEDCB8-C1DA-46AB-A84B-B1EFC1277B11}" type="presParOf" srcId="{CD6F61A7-730E-4530-A246-2F594CC2816B}" destId="{9AB9F81A-9DB8-4D86-B3DF-951196F2C5E3}" srcOrd="3" destOrd="0" presId="urn:microsoft.com/office/officeart/2005/8/layout/vList2"/>
    <dgm:cxn modelId="{EBA700A6-3918-4B08-83F3-26282A46F59D}" type="presParOf" srcId="{CD6F61A7-730E-4530-A246-2F594CC2816B}" destId="{9F3D7817-5AF7-431D-BA5E-ADCF5BCE69A0}" srcOrd="4" destOrd="0" presId="urn:microsoft.com/office/officeart/2005/8/layout/vList2"/>
    <dgm:cxn modelId="{211EB29E-8623-4B30-A0E8-D8CE8C82FC1F}" type="presParOf" srcId="{CD6F61A7-730E-4530-A246-2F594CC2816B}" destId="{25DEBA90-1A44-4352-99E0-EB6A8E7BED94}" srcOrd="5" destOrd="0" presId="urn:microsoft.com/office/officeart/2005/8/layout/vList2"/>
    <dgm:cxn modelId="{2C32355E-0BCD-4C7F-9A47-0D4BB0B72C95}" type="presParOf" srcId="{CD6F61A7-730E-4530-A246-2F594CC2816B}" destId="{F8887D43-2114-4042-9D39-F20AB9BE511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59393F3-487C-43FD-AD86-D0774D71DEF3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9556D30-F592-4BA1-91AB-D93A69914931}">
      <dgm:prSet phldrT="[Text]"/>
      <dgm:spPr/>
      <dgm:t>
        <a:bodyPr/>
        <a:lstStyle/>
        <a:p>
          <a:r>
            <a:rPr lang="en-US" dirty="0"/>
            <a:t>DB Default</a:t>
          </a:r>
        </a:p>
      </dgm:t>
    </dgm:pt>
    <dgm:pt modelId="{E8F3FE39-4100-439B-99C7-13A80489B116}" type="parTrans" cxnId="{928EAEC7-2E49-4ADA-A861-602C5C8864A6}">
      <dgm:prSet/>
      <dgm:spPr/>
      <dgm:t>
        <a:bodyPr/>
        <a:lstStyle/>
        <a:p>
          <a:endParaRPr lang="en-US"/>
        </a:p>
      </dgm:t>
    </dgm:pt>
    <dgm:pt modelId="{44E2F393-DED8-4CD7-9167-70CFD556894F}" type="sibTrans" cxnId="{928EAEC7-2E49-4ADA-A861-602C5C8864A6}">
      <dgm:prSet/>
      <dgm:spPr/>
      <dgm:t>
        <a:bodyPr/>
        <a:lstStyle/>
        <a:p>
          <a:endParaRPr lang="en-US"/>
        </a:p>
      </dgm:t>
    </dgm:pt>
    <dgm:pt modelId="{4AF5849D-D08F-4DD9-BE2E-BAB0579E109C}">
      <dgm:prSet phldrT="[Text]"/>
      <dgm:spPr/>
      <dgm:t>
        <a:bodyPr/>
        <a:lstStyle/>
        <a:p>
          <a:r>
            <a:rPr lang="en-US" dirty="0"/>
            <a:t>+4 Columns</a:t>
          </a:r>
        </a:p>
      </dgm:t>
    </dgm:pt>
    <dgm:pt modelId="{E6E194BB-207A-4892-ABD6-1506D16F62A5}" type="parTrans" cxnId="{062C37C9-56A2-4EE8-AF96-7BCABDDDAC05}">
      <dgm:prSet/>
      <dgm:spPr/>
      <dgm:t>
        <a:bodyPr/>
        <a:lstStyle/>
        <a:p>
          <a:endParaRPr lang="en-US"/>
        </a:p>
      </dgm:t>
    </dgm:pt>
    <dgm:pt modelId="{E20B5EB6-C1A9-4EBF-A58C-3198809C2AC6}" type="sibTrans" cxnId="{062C37C9-56A2-4EE8-AF96-7BCABDDDAC05}">
      <dgm:prSet/>
      <dgm:spPr/>
      <dgm:t>
        <a:bodyPr/>
        <a:lstStyle/>
        <a:p>
          <a:endParaRPr lang="en-US"/>
        </a:p>
      </dgm:t>
    </dgm:pt>
    <dgm:pt modelId="{678FF964-47CE-4907-9ABC-8B44D3440ECD}">
      <dgm:prSet phldrT="[Text]"/>
      <dgm:spPr/>
      <dgm:t>
        <a:bodyPr/>
        <a:lstStyle/>
        <a:p>
          <a:r>
            <a:rPr lang="en-US" dirty="0"/>
            <a:t>Ledger Table</a:t>
          </a:r>
        </a:p>
      </dgm:t>
    </dgm:pt>
    <dgm:pt modelId="{16E9DB55-774C-4BEA-AED6-46C1428AB116}" type="parTrans" cxnId="{004A6DC0-2276-4F39-9360-08E3A1EF1849}">
      <dgm:prSet/>
      <dgm:spPr/>
      <dgm:t>
        <a:bodyPr/>
        <a:lstStyle/>
        <a:p>
          <a:endParaRPr lang="en-US"/>
        </a:p>
      </dgm:t>
    </dgm:pt>
    <dgm:pt modelId="{D15AC352-1CB7-40C7-ADD4-BE9CA7C97B43}" type="sibTrans" cxnId="{004A6DC0-2276-4F39-9360-08E3A1EF1849}">
      <dgm:prSet/>
      <dgm:spPr/>
      <dgm:t>
        <a:bodyPr/>
        <a:lstStyle/>
        <a:p>
          <a:endParaRPr lang="en-US"/>
        </a:p>
      </dgm:t>
    </dgm:pt>
    <dgm:pt modelId="{6957D87D-4585-49CC-9075-05F6050738F7}">
      <dgm:prSet phldrT="[Text]"/>
      <dgm:spPr/>
      <dgm:t>
        <a:bodyPr/>
        <a:lstStyle/>
        <a:p>
          <a:r>
            <a:rPr lang="en-US" dirty="0"/>
            <a:t>History Table</a:t>
          </a:r>
        </a:p>
      </dgm:t>
    </dgm:pt>
    <dgm:pt modelId="{A5176D3D-7FB5-4AD5-9DD6-F098A3EED0D8}" type="parTrans" cxnId="{F7E83E0A-B65A-46DC-B25E-68BD159D6307}">
      <dgm:prSet/>
      <dgm:spPr/>
      <dgm:t>
        <a:bodyPr/>
        <a:lstStyle/>
        <a:p>
          <a:endParaRPr lang="en-US"/>
        </a:p>
      </dgm:t>
    </dgm:pt>
    <dgm:pt modelId="{32FEE587-E956-40D6-948F-50111799B4C5}" type="sibTrans" cxnId="{F7E83E0A-B65A-46DC-B25E-68BD159D6307}">
      <dgm:prSet/>
      <dgm:spPr/>
      <dgm:t>
        <a:bodyPr/>
        <a:lstStyle/>
        <a:p>
          <a:endParaRPr lang="en-US"/>
        </a:p>
      </dgm:t>
    </dgm:pt>
    <dgm:pt modelId="{970C6465-3159-4FCA-AE19-D6004E8FAC15}" type="pres">
      <dgm:prSet presAssocID="{659393F3-487C-43FD-AD86-D0774D71DEF3}" presName="linear" presStyleCnt="0">
        <dgm:presLayoutVars>
          <dgm:animLvl val="lvl"/>
          <dgm:resizeHandles val="exact"/>
        </dgm:presLayoutVars>
      </dgm:prSet>
      <dgm:spPr/>
    </dgm:pt>
    <dgm:pt modelId="{5207096D-7C38-4557-9C97-C80AD52B9E53}" type="pres">
      <dgm:prSet presAssocID="{89556D30-F592-4BA1-91AB-D93A6991493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9F7F2B5-D890-4DBB-8D98-C1D1278A6F75}" type="pres">
      <dgm:prSet presAssocID="{44E2F393-DED8-4CD7-9167-70CFD556894F}" presName="spacer" presStyleCnt="0"/>
      <dgm:spPr/>
    </dgm:pt>
    <dgm:pt modelId="{9E1C3545-E2DC-412B-A591-3D5EE18C636C}" type="pres">
      <dgm:prSet presAssocID="{4AF5849D-D08F-4DD9-BE2E-BAB0579E109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98C3AA6-4101-4A9B-A1FF-BF0D928F037E}" type="pres">
      <dgm:prSet presAssocID="{E20B5EB6-C1A9-4EBF-A58C-3198809C2AC6}" presName="spacer" presStyleCnt="0"/>
      <dgm:spPr/>
    </dgm:pt>
    <dgm:pt modelId="{653CB74C-40D2-4221-A320-E4590869D40E}" type="pres">
      <dgm:prSet presAssocID="{678FF964-47CE-4907-9ABC-8B44D3440EC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4DCF401-582A-4D7C-98C3-0495CC7B5ADB}" type="pres">
      <dgm:prSet presAssocID="{D15AC352-1CB7-40C7-ADD4-BE9CA7C97B43}" presName="spacer" presStyleCnt="0"/>
      <dgm:spPr/>
    </dgm:pt>
    <dgm:pt modelId="{5807F8FB-E364-4E23-8C6D-CE06ED70386E}" type="pres">
      <dgm:prSet presAssocID="{6957D87D-4585-49CC-9075-05F6050738F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7E83E0A-B65A-46DC-B25E-68BD159D6307}" srcId="{659393F3-487C-43FD-AD86-D0774D71DEF3}" destId="{6957D87D-4585-49CC-9075-05F6050738F7}" srcOrd="3" destOrd="0" parTransId="{A5176D3D-7FB5-4AD5-9DD6-F098A3EED0D8}" sibTransId="{32FEE587-E956-40D6-948F-50111799B4C5}"/>
    <dgm:cxn modelId="{F522F264-74A7-4BA1-BDBB-F9A12415A4DA}" type="presOf" srcId="{678FF964-47CE-4907-9ABC-8B44D3440ECD}" destId="{653CB74C-40D2-4221-A320-E4590869D40E}" srcOrd="0" destOrd="0" presId="urn:microsoft.com/office/officeart/2005/8/layout/vList2"/>
    <dgm:cxn modelId="{403D2A70-7F8E-4A5A-B3DB-8C7304F8AE80}" type="presOf" srcId="{89556D30-F592-4BA1-91AB-D93A69914931}" destId="{5207096D-7C38-4557-9C97-C80AD52B9E53}" srcOrd="0" destOrd="0" presId="urn:microsoft.com/office/officeart/2005/8/layout/vList2"/>
    <dgm:cxn modelId="{BF1DE3A4-3263-4B2E-AE73-EBE3590F8614}" type="presOf" srcId="{4AF5849D-D08F-4DD9-BE2E-BAB0579E109C}" destId="{9E1C3545-E2DC-412B-A591-3D5EE18C636C}" srcOrd="0" destOrd="0" presId="urn:microsoft.com/office/officeart/2005/8/layout/vList2"/>
    <dgm:cxn modelId="{F713FDB6-C6B8-41FC-9D32-3079D7DA3AC0}" type="presOf" srcId="{659393F3-487C-43FD-AD86-D0774D71DEF3}" destId="{970C6465-3159-4FCA-AE19-D6004E8FAC15}" srcOrd="0" destOrd="0" presId="urn:microsoft.com/office/officeart/2005/8/layout/vList2"/>
    <dgm:cxn modelId="{004A6DC0-2276-4F39-9360-08E3A1EF1849}" srcId="{659393F3-487C-43FD-AD86-D0774D71DEF3}" destId="{678FF964-47CE-4907-9ABC-8B44D3440ECD}" srcOrd="2" destOrd="0" parTransId="{16E9DB55-774C-4BEA-AED6-46C1428AB116}" sibTransId="{D15AC352-1CB7-40C7-ADD4-BE9CA7C97B43}"/>
    <dgm:cxn modelId="{928EAEC7-2E49-4ADA-A861-602C5C8864A6}" srcId="{659393F3-487C-43FD-AD86-D0774D71DEF3}" destId="{89556D30-F592-4BA1-91AB-D93A69914931}" srcOrd="0" destOrd="0" parTransId="{E8F3FE39-4100-439B-99C7-13A80489B116}" sibTransId="{44E2F393-DED8-4CD7-9167-70CFD556894F}"/>
    <dgm:cxn modelId="{062C37C9-56A2-4EE8-AF96-7BCABDDDAC05}" srcId="{659393F3-487C-43FD-AD86-D0774D71DEF3}" destId="{4AF5849D-D08F-4DD9-BE2E-BAB0579E109C}" srcOrd="1" destOrd="0" parTransId="{E6E194BB-207A-4892-ABD6-1506D16F62A5}" sibTransId="{E20B5EB6-C1A9-4EBF-A58C-3198809C2AC6}"/>
    <dgm:cxn modelId="{FFD41AD2-4A9A-4583-A015-F6935B9467CB}" type="presOf" srcId="{6957D87D-4585-49CC-9075-05F6050738F7}" destId="{5807F8FB-E364-4E23-8C6D-CE06ED70386E}" srcOrd="0" destOrd="0" presId="urn:microsoft.com/office/officeart/2005/8/layout/vList2"/>
    <dgm:cxn modelId="{6C926B1F-4834-4A82-A786-4E8F9EDC0008}" type="presParOf" srcId="{970C6465-3159-4FCA-AE19-D6004E8FAC15}" destId="{5207096D-7C38-4557-9C97-C80AD52B9E53}" srcOrd="0" destOrd="0" presId="urn:microsoft.com/office/officeart/2005/8/layout/vList2"/>
    <dgm:cxn modelId="{142A37A4-B00E-4036-8CF0-F590EB86996C}" type="presParOf" srcId="{970C6465-3159-4FCA-AE19-D6004E8FAC15}" destId="{09F7F2B5-D890-4DBB-8D98-C1D1278A6F75}" srcOrd="1" destOrd="0" presId="urn:microsoft.com/office/officeart/2005/8/layout/vList2"/>
    <dgm:cxn modelId="{F16547C0-8ED1-437A-9212-100B9CD12D8A}" type="presParOf" srcId="{970C6465-3159-4FCA-AE19-D6004E8FAC15}" destId="{9E1C3545-E2DC-412B-A591-3D5EE18C636C}" srcOrd="2" destOrd="0" presId="urn:microsoft.com/office/officeart/2005/8/layout/vList2"/>
    <dgm:cxn modelId="{091D799A-62A9-44D6-B821-3E607148F87F}" type="presParOf" srcId="{970C6465-3159-4FCA-AE19-D6004E8FAC15}" destId="{498C3AA6-4101-4A9B-A1FF-BF0D928F037E}" srcOrd="3" destOrd="0" presId="urn:microsoft.com/office/officeart/2005/8/layout/vList2"/>
    <dgm:cxn modelId="{4E6CFCEB-B008-4BB0-8D99-9D7FE6F1877A}" type="presParOf" srcId="{970C6465-3159-4FCA-AE19-D6004E8FAC15}" destId="{653CB74C-40D2-4221-A320-E4590869D40E}" srcOrd="4" destOrd="0" presId="urn:microsoft.com/office/officeart/2005/8/layout/vList2"/>
    <dgm:cxn modelId="{09724455-E4AA-49EB-8616-43D1A5771616}" type="presParOf" srcId="{970C6465-3159-4FCA-AE19-D6004E8FAC15}" destId="{04DCF401-582A-4D7C-98C3-0495CC7B5ADB}" srcOrd="5" destOrd="0" presId="urn:microsoft.com/office/officeart/2005/8/layout/vList2"/>
    <dgm:cxn modelId="{6D55A108-FF90-4C15-A324-5CAC3524C32F}" type="presParOf" srcId="{970C6465-3159-4FCA-AE19-D6004E8FAC15}" destId="{5807F8FB-E364-4E23-8C6D-CE06ED70386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7BB01A-67BD-443D-A38D-40A0A2697758}">
      <dsp:nvSpPr>
        <dsp:cNvPr id="0" name=""/>
        <dsp:cNvSpPr/>
      </dsp:nvSpPr>
      <dsp:spPr>
        <a:xfrm>
          <a:off x="0" y="4149"/>
          <a:ext cx="5503862" cy="9734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Currently in Preview</a:t>
          </a:r>
        </a:p>
      </dsp:txBody>
      <dsp:txXfrm>
        <a:off x="47519" y="51668"/>
        <a:ext cx="5408824" cy="878402"/>
      </dsp:txXfrm>
    </dsp:sp>
    <dsp:sp modelId="{24A63E12-B69B-4185-A559-412285ACE3A9}">
      <dsp:nvSpPr>
        <dsp:cNvPr id="0" name=""/>
        <dsp:cNvSpPr/>
      </dsp:nvSpPr>
      <dsp:spPr>
        <a:xfrm>
          <a:off x="0" y="1127349"/>
          <a:ext cx="5503862" cy="9734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No On-Premises option</a:t>
          </a:r>
        </a:p>
      </dsp:txBody>
      <dsp:txXfrm>
        <a:off x="47519" y="1174868"/>
        <a:ext cx="5408824" cy="878402"/>
      </dsp:txXfrm>
    </dsp:sp>
    <dsp:sp modelId="{86F2BBCB-C16C-4919-AE2E-3CF30E7281D6}">
      <dsp:nvSpPr>
        <dsp:cNvPr id="0" name=""/>
        <dsp:cNvSpPr/>
      </dsp:nvSpPr>
      <dsp:spPr>
        <a:xfrm>
          <a:off x="0" y="2250549"/>
          <a:ext cx="5503862" cy="9734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West Central US region</a:t>
          </a:r>
        </a:p>
      </dsp:txBody>
      <dsp:txXfrm>
        <a:off x="47519" y="2298068"/>
        <a:ext cx="5408824" cy="878402"/>
      </dsp:txXfrm>
    </dsp:sp>
    <dsp:sp modelId="{BFF426ED-97F9-46EF-80B8-7C67C8D1458B}">
      <dsp:nvSpPr>
        <dsp:cNvPr id="0" name=""/>
        <dsp:cNvSpPr/>
      </dsp:nvSpPr>
      <dsp:spPr>
        <a:xfrm>
          <a:off x="0" y="3373749"/>
          <a:ext cx="5503862" cy="9734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Future Pricing Uncertain</a:t>
          </a:r>
        </a:p>
      </dsp:txBody>
      <dsp:txXfrm>
        <a:off x="47519" y="3421268"/>
        <a:ext cx="5408824" cy="8784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66D8AB-60C9-4153-B348-691D818872DF}">
      <dsp:nvSpPr>
        <dsp:cNvPr id="0" name=""/>
        <dsp:cNvSpPr/>
      </dsp:nvSpPr>
      <dsp:spPr>
        <a:xfrm>
          <a:off x="0" y="4149"/>
          <a:ext cx="5181600" cy="9734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Can’t be disabled</a:t>
          </a:r>
        </a:p>
      </dsp:txBody>
      <dsp:txXfrm>
        <a:off x="47519" y="51668"/>
        <a:ext cx="5086562" cy="878402"/>
      </dsp:txXfrm>
    </dsp:sp>
    <dsp:sp modelId="{9DCE1B82-C138-4FD9-8CE7-12432BC3C663}">
      <dsp:nvSpPr>
        <dsp:cNvPr id="0" name=""/>
        <dsp:cNvSpPr/>
      </dsp:nvSpPr>
      <dsp:spPr>
        <a:xfrm>
          <a:off x="0" y="1127349"/>
          <a:ext cx="5181600" cy="9734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Can’t truncate history</a:t>
          </a:r>
        </a:p>
      </dsp:txBody>
      <dsp:txXfrm>
        <a:off x="47519" y="1174868"/>
        <a:ext cx="5086562" cy="878402"/>
      </dsp:txXfrm>
    </dsp:sp>
    <dsp:sp modelId="{127D9028-FB09-4791-BC59-45640D4103E6}">
      <dsp:nvSpPr>
        <dsp:cNvPr id="0" name=""/>
        <dsp:cNvSpPr/>
      </dsp:nvSpPr>
      <dsp:spPr>
        <a:xfrm>
          <a:off x="0" y="2250549"/>
          <a:ext cx="5181600" cy="9734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Can’t convert existing</a:t>
          </a:r>
        </a:p>
      </dsp:txBody>
      <dsp:txXfrm>
        <a:off x="47519" y="2298068"/>
        <a:ext cx="5086562" cy="878402"/>
      </dsp:txXfrm>
    </dsp:sp>
    <dsp:sp modelId="{56FA2E60-ABFB-4DD6-9748-8CC3BB700DE4}">
      <dsp:nvSpPr>
        <dsp:cNvPr id="0" name=""/>
        <dsp:cNvSpPr/>
      </dsp:nvSpPr>
      <dsp:spPr>
        <a:xfrm>
          <a:off x="0" y="3373749"/>
          <a:ext cx="5181600" cy="9734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Can’t use some features</a:t>
          </a:r>
        </a:p>
      </dsp:txBody>
      <dsp:txXfrm>
        <a:off x="47519" y="3421268"/>
        <a:ext cx="5086562" cy="8784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FBC315-EA2C-4DC0-AE8C-9F71DA8230A2}">
      <dsp:nvSpPr>
        <dsp:cNvPr id="0" name=""/>
        <dsp:cNvSpPr/>
      </dsp:nvSpPr>
      <dsp:spPr>
        <a:xfrm>
          <a:off x="0" y="5807"/>
          <a:ext cx="4073525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INSERT Only</a:t>
          </a:r>
        </a:p>
      </dsp:txBody>
      <dsp:txXfrm>
        <a:off x="31613" y="37420"/>
        <a:ext cx="4010299" cy="584369"/>
      </dsp:txXfrm>
    </dsp:sp>
    <dsp:sp modelId="{ECF9088F-7B51-42EA-B1EB-0A736D2FB158}">
      <dsp:nvSpPr>
        <dsp:cNvPr id="0" name=""/>
        <dsp:cNvSpPr/>
      </dsp:nvSpPr>
      <dsp:spPr>
        <a:xfrm>
          <a:off x="0" y="731162"/>
          <a:ext cx="4073525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 dirty="0"/>
            <a:t>APPEND_ONLY = ON</a:t>
          </a:r>
          <a:endParaRPr lang="en-US" sz="2700" kern="1200" dirty="0"/>
        </a:p>
      </dsp:txBody>
      <dsp:txXfrm>
        <a:off x="31613" y="762775"/>
        <a:ext cx="4010299" cy="584369"/>
      </dsp:txXfrm>
    </dsp:sp>
    <dsp:sp modelId="{9F3D7817-5AF7-431D-BA5E-ADCF5BCE69A0}">
      <dsp:nvSpPr>
        <dsp:cNvPr id="0" name=""/>
        <dsp:cNvSpPr/>
      </dsp:nvSpPr>
      <dsp:spPr>
        <a:xfrm>
          <a:off x="0" y="1456517"/>
          <a:ext cx="4073525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+2 Columns</a:t>
          </a:r>
        </a:p>
      </dsp:txBody>
      <dsp:txXfrm>
        <a:off x="31613" y="1488130"/>
        <a:ext cx="4010299" cy="584369"/>
      </dsp:txXfrm>
    </dsp:sp>
    <dsp:sp modelId="{F8887D43-2114-4042-9D39-F20AB9BE511B}">
      <dsp:nvSpPr>
        <dsp:cNvPr id="0" name=""/>
        <dsp:cNvSpPr/>
      </dsp:nvSpPr>
      <dsp:spPr>
        <a:xfrm>
          <a:off x="0" y="2181872"/>
          <a:ext cx="4073525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Auto Ledger View</a:t>
          </a:r>
        </a:p>
      </dsp:txBody>
      <dsp:txXfrm>
        <a:off x="31613" y="2213485"/>
        <a:ext cx="4010299" cy="58436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07096D-7C38-4557-9C97-C80AD52B9E53}">
      <dsp:nvSpPr>
        <dsp:cNvPr id="0" name=""/>
        <dsp:cNvSpPr/>
      </dsp:nvSpPr>
      <dsp:spPr>
        <a:xfrm>
          <a:off x="0" y="11363"/>
          <a:ext cx="4073525" cy="64759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DB Default</a:t>
          </a:r>
        </a:p>
      </dsp:txBody>
      <dsp:txXfrm>
        <a:off x="31613" y="42976"/>
        <a:ext cx="4010299" cy="584369"/>
      </dsp:txXfrm>
    </dsp:sp>
    <dsp:sp modelId="{9E1C3545-E2DC-412B-A591-3D5EE18C636C}">
      <dsp:nvSpPr>
        <dsp:cNvPr id="0" name=""/>
        <dsp:cNvSpPr/>
      </dsp:nvSpPr>
      <dsp:spPr>
        <a:xfrm>
          <a:off x="0" y="736718"/>
          <a:ext cx="4073525" cy="64759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+4 Columns</a:t>
          </a:r>
        </a:p>
      </dsp:txBody>
      <dsp:txXfrm>
        <a:off x="31613" y="768331"/>
        <a:ext cx="4010299" cy="584369"/>
      </dsp:txXfrm>
    </dsp:sp>
    <dsp:sp modelId="{653CB74C-40D2-4221-A320-E4590869D40E}">
      <dsp:nvSpPr>
        <dsp:cNvPr id="0" name=""/>
        <dsp:cNvSpPr/>
      </dsp:nvSpPr>
      <dsp:spPr>
        <a:xfrm>
          <a:off x="0" y="1462074"/>
          <a:ext cx="4073525" cy="64759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Ledger Table</a:t>
          </a:r>
        </a:p>
      </dsp:txBody>
      <dsp:txXfrm>
        <a:off x="31613" y="1493687"/>
        <a:ext cx="4010299" cy="584369"/>
      </dsp:txXfrm>
    </dsp:sp>
    <dsp:sp modelId="{5807F8FB-E364-4E23-8C6D-CE06ED70386E}">
      <dsp:nvSpPr>
        <dsp:cNvPr id="0" name=""/>
        <dsp:cNvSpPr/>
      </dsp:nvSpPr>
      <dsp:spPr>
        <a:xfrm>
          <a:off x="0" y="2187429"/>
          <a:ext cx="4073525" cy="64759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History Table</a:t>
          </a:r>
        </a:p>
      </dsp:txBody>
      <dsp:txXfrm>
        <a:off x="31613" y="2219042"/>
        <a:ext cx="4010299" cy="5843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6/15/2021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6/15/2021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Can’t use In-Memory Tables, Sparse Column sets, or XML | </a:t>
            </a:r>
            <a:r>
              <a:rPr lang="en-US" dirty="0" err="1"/>
              <a:t>SqlVariant</a:t>
            </a:r>
            <a:r>
              <a:rPr lang="en-US" dirty="0"/>
              <a:t>, FILESTREAM, or User-Defined data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50886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System-Versioned Tables – remember temporal tables? Similar but different.</a:t>
            </a:r>
          </a:p>
          <a:p>
            <a:r>
              <a:rPr lang="en-US" dirty="0"/>
              <a:t>AS OF, FROM, BETWEEN, CONTAINED IN, ALL don’t work with the ledger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94135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edit Master subtitle style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>
            <a:cxnSpLocks/>
          </p:cNvCxnSpPr>
          <p:nvPr userDrawn="1"/>
        </p:nvCxnSpPr>
        <p:spPr>
          <a:xfrm>
            <a:off x="6469778" y="4233582"/>
            <a:ext cx="457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6/15/2021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zure-sql/database/ledger-landing" TargetMode="External"/><Relationship Id="rId2" Type="http://schemas.openxmlformats.org/officeDocument/2006/relationships/hyperlink" Target="https://techcommunity.microsoft.com/t5/azure-sql/announcing-azure-sql-database-ledger/ba-p/2200401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diagramLayout" Target="../diagrams/layout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diagramData" Target="../diagrams/data4.xml"/><Relationship Id="rId2" Type="http://schemas.openxmlformats.org/officeDocument/2006/relationships/notesSlide" Target="../notesSlides/notesSlide5.xml"/><Relationship Id="rId16" Type="http://schemas.microsoft.com/office/2007/relationships/diagramDrawing" Target="../diagrams/drawing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20.svg"/><Relationship Id="rId5" Type="http://schemas.openxmlformats.org/officeDocument/2006/relationships/diagramQuickStyle" Target="../diagrams/quickStyle3.xml"/><Relationship Id="rId15" Type="http://schemas.openxmlformats.org/officeDocument/2006/relationships/diagramColors" Target="../diagrams/colors4.xml"/><Relationship Id="rId10" Type="http://schemas.openxmlformats.org/officeDocument/2006/relationships/image" Target="../media/image19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18.svg"/><Relationship Id="rId1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portal.azure.com/" TargetMode="Externa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hub.com/goyuix/presentations/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hub.com/goyuix/presentations/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3650" y="2173288"/>
            <a:ext cx="5137538" cy="2090808"/>
          </a:xfrm>
        </p:spPr>
        <p:txBody>
          <a:bodyPr/>
          <a:lstStyle/>
          <a:p>
            <a:r>
              <a:rPr lang="en-US" dirty="0"/>
              <a:t>Azure SQL Database Ledger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Utah SQL Server User Group – June 2021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85123991-EC49-4B25-8F11-D779927C8B9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solidFill>
            <a:schemeClr val="bg2"/>
          </a:solidFill>
        </p:spPr>
      </p:pic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4DCBDA-6502-48FC-9959-1091C20DE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8BD80-E6B6-44A2-BA6D-B4A9C6AB1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Evolution of Blockchain technology in Azure</a:t>
            </a:r>
          </a:p>
          <a:p>
            <a:r>
              <a:rPr lang="en-US" dirty="0"/>
              <a:t>This can be part of your Audit &amp; Security solutions</a:t>
            </a:r>
          </a:p>
          <a:p>
            <a:pPr lvl="1"/>
            <a:r>
              <a:rPr lang="en-US" dirty="0"/>
              <a:t>Beyond scope of this demo</a:t>
            </a:r>
          </a:p>
          <a:p>
            <a:pPr lvl="1"/>
            <a:r>
              <a:rPr lang="en-US" dirty="0"/>
              <a:t>Discuss with partner / review info on docs.microsoft.com</a:t>
            </a:r>
          </a:p>
          <a:p>
            <a:r>
              <a:rPr lang="en-US" dirty="0"/>
              <a:t>Database is either Ledger-enabled or not</a:t>
            </a:r>
          </a:p>
          <a:p>
            <a:r>
              <a:rPr lang="en-US" dirty="0">
                <a:hlinkClick r:id="rId2"/>
              </a:rPr>
              <a:t>https://techcommunity.microsoft.com/t5/azure-sql/announcing-azure-sql-database-ledger/ba-p/2200401</a:t>
            </a:r>
            <a:endParaRPr lang="en-US" dirty="0"/>
          </a:p>
          <a:p>
            <a:r>
              <a:rPr lang="en-US" dirty="0">
                <a:hlinkClick r:id="rId3"/>
              </a:rPr>
              <a:t>https://docs.microsoft.com/en-us/azure/azure-sql/database/ledger-landing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EB47EC7-DA79-436F-BFF9-1216553F3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47408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Greg McMurray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r>
              <a:rPr lang="en-US" sz="1800" dirty="0"/>
              <a:t>Digital IT Director at Sundance</a:t>
            </a:r>
          </a:p>
          <a:p>
            <a:r>
              <a:rPr lang="en-US" sz="1800" dirty="0"/>
              <a:t>Co-Founder of Aritus Computer Services, L.L.C. </a:t>
            </a:r>
          </a:p>
          <a:p>
            <a:r>
              <a:rPr lang="en-US" sz="1800" dirty="0"/>
              <a:t>Experience in Retail, Aerospace, Branding &amp; Marketing, Energy, Healthcare, Software Engineering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Find me online:</a:t>
            </a:r>
            <a:br>
              <a:rPr lang="en-US" sz="1800" dirty="0"/>
            </a:br>
            <a:r>
              <a:rPr lang="en-US" sz="1800" dirty="0"/>
              <a:t> - @goyuix</a:t>
            </a:r>
            <a:br>
              <a:rPr lang="en-US" sz="1800" dirty="0"/>
            </a:br>
            <a:r>
              <a:rPr lang="en-US" sz="1800" dirty="0"/>
              <a:t> - https://www.linkedin.com/in/goyuix</a:t>
            </a:r>
            <a:br>
              <a:rPr lang="en-US" sz="1800" dirty="0"/>
            </a:br>
            <a:r>
              <a:rPr lang="en-US" sz="1800" dirty="0"/>
              <a:t> - https://stackoverflow.com/cv/goyuix</a:t>
            </a:r>
            <a:br>
              <a:rPr lang="en-US" sz="1800" dirty="0"/>
            </a:br>
            <a:r>
              <a:rPr lang="en-US" sz="1800" dirty="0"/>
              <a:t>   ( top 2% of users )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1" name="Picture Placeholder 10" descr="A person standing in a forest&#10;&#10;Description automatically generated with medium confidence">
            <a:extLst>
              <a:ext uri="{FF2B5EF4-FFF2-40B4-BE49-F238E27FC236}">
                <a16:creationId xmlns:a16="http://schemas.microsoft.com/office/drawing/2014/main" id="{88C88D21-9CD2-4C7D-94D6-0503181C85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627" r="1362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924D30E-CBAB-4C96-85E3-E576E8C2F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Quick Introduction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F6138D9-049D-45F5-8C7A-FD9B947B4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dirty="0"/>
              <a:t>“Azure SQL Database is an intelligent, scalable, relational database service built for the </a:t>
            </a:r>
            <a:r>
              <a:rPr lang="en-US" b="1" dirty="0"/>
              <a:t>cloud</a:t>
            </a:r>
            <a:r>
              <a:rPr lang="en-US" dirty="0"/>
              <a:t>.”</a:t>
            </a:r>
          </a:p>
          <a:p>
            <a:pPr algn="l"/>
            <a:r>
              <a:rPr lang="en-US" dirty="0"/>
              <a:t>“With </a:t>
            </a:r>
            <a:r>
              <a:rPr lang="en-US" b="1" dirty="0"/>
              <a:t>serverless</a:t>
            </a:r>
            <a:r>
              <a:rPr lang="en-US" dirty="0"/>
              <a:t> compute and Hyperscale storage options that </a:t>
            </a:r>
            <a:r>
              <a:rPr lang="en-US" b="1" dirty="0"/>
              <a:t>automatically scale</a:t>
            </a:r>
            <a:r>
              <a:rPr lang="en-US" dirty="0"/>
              <a:t> resources on demand, you’re free to focus on building new applications without worrying about storage size or resource management.”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371E82-128A-4AB6-9BF8-F04AC953A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5C51158-473D-4595-B4CA-AC44F2FA4F4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sz="2400" dirty="0"/>
              <a:t>Azure SQL Database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9E087EE-795B-44FA-8900-C4C29B0E2242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 anchor="t"/>
          <a:lstStyle/>
          <a:p>
            <a:r>
              <a:rPr lang="en-US" dirty="0"/>
              <a:t>“In a ledger database, all user data is </a:t>
            </a:r>
            <a:r>
              <a:rPr lang="en-US" b="1" dirty="0"/>
              <a:t>tamper evident</a:t>
            </a:r>
            <a:r>
              <a:rPr lang="en-US" dirty="0"/>
              <a:t> and stored in ledger tables.”</a:t>
            </a:r>
          </a:p>
          <a:p>
            <a:r>
              <a:rPr lang="en-US" dirty="0"/>
              <a:t>“A ledger database can contain </a:t>
            </a:r>
            <a:r>
              <a:rPr lang="en-US" b="1" dirty="0"/>
              <a:t>only</a:t>
            </a:r>
            <a:r>
              <a:rPr lang="en-US" dirty="0"/>
              <a:t> ledger tables.”</a:t>
            </a:r>
          </a:p>
          <a:p>
            <a:r>
              <a:rPr lang="en-US" dirty="0"/>
              <a:t>“Each table is, by default, created as an updatable ledger table. Ledger databases provide an easy-to-use solution for applications that require the </a:t>
            </a:r>
            <a:r>
              <a:rPr lang="en-US" b="1" dirty="0"/>
              <a:t>integrity</a:t>
            </a:r>
            <a:r>
              <a:rPr lang="en-US" dirty="0"/>
              <a:t> of all data to be protected.”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8EC52BF-2C07-4B2A-BACE-D10849E181C3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sz="2400" dirty="0"/>
              <a:t>Database Ledger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9A43E082-CE34-4134-AA36-3731B7285D6C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/>
      </p:pic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07185887-06A7-4FC2-93E5-23251A7B3F37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31" r="1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39887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TRUST MEAN?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400" dirty="0"/>
              <a:t>Establishing </a:t>
            </a:r>
            <a:r>
              <a:rPr lang="en-US" sz="1400" b="1" dirty="0"/>
              <a:t>trust </a:t>
            </a:r>
            <a:r>
              <a:rPr lang="en-US" sz="1400" dirty="0"/>
              <a:t>around the integrity of data stored in database systems has been a longstanding problem for all organizations that manage financial, medical, or other sensitive data. </a:t>
            </a:r>
          </a:p>
          <a:p>
            <a:pPr algn="l"/>
            <a:r>
              <a:rPr lang="en-US" sz="1400" dirty="0"/>
              <a:t>The ledger feature of Azure SQL Database provides </a:t>
            </a:r>
            <a:r>
              <a:rPr lang="en-US" sz="1400" b="1" dirty="0"/>
              <a:t>tamper-evidence</a:t>
            </a:r>
            <a:r>
              <a:rPr lang="en-US" sz="1400" dirty="0"/>
              <a:t> capabilities in your database. You can cryptographically attest to other parties, such as auditors or other business parties, that your data hasn't been tampered with.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Protect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400" dirty="0"/>
              <a:t>Ledger helps </a:t>
            </a:r>
            <a:r>
              <a:rPr lang="en-US" sz="1400" b="1" dirty="0"/>
              <a:t>protect</a:t>
            </a:r>
            <a:r>
              <a:rPr lang="en-US" sz="1400" dirty="0"/>
              <a:t> data from any attacker or high-privileged user, including database administrators (DBAs), system administrators, and cloud administrators. </a:t>
            </a:r>
          </a:p>
          <a:p>
            <a:pPr algn="l"/>
            <a:r>
              <a:rPr lang="en-US" sz="1400" dirty="0"/>
              <a:t>As with a traditional </a:t>
            </a:r>
            <a:r>
              <a:rPr lang="en-US" sz="1400" b="1" dirty="0"/>
              <a:t>ledger</a:t>
            </a:r>
            <a:r>
              <a:rPr lang="en-US" sz="1400" dirty="0"/>
              <a:t>, the feature preserves historical data. If a row is updated in the database, its previous value is maintained and protected in a </a:t>
            </a:r>
            <a:r>
              <a:rPr lang="en-US" sz="1400" b="1" dirty="0"/>
              <a:t>history</a:t>
            </a:r>
            <a:r>
              <a:rPr lang="en-US" sz="1400" dirty="0"/>
              <a:t> table. Ledger provides a chronicle of all changes made to the database over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1" name="Picture Placeholder 10" descr="Lock with solid fill">
            <a:extLst>
              <a:ext uri="{FF2B5EF4-FFF2-40B4-BE49-F238E27FC236}">
                <a16:creationId xmlns:a16="http://schemas.microsoft.com/office/drawing/2014/main" id="{ADEBE3E6-1948-400A-9C9A-EA6CDF1635E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58" b="158"/>
          <a:stretch>
            <a:fillRect/>
          </a:stretch>
        </p:blipFill>
        <p:spPr/>
      </p:pic>
      <p:pic>
        <p:nvPicPr>
          <p:cNvPr id="15" name="Picture Placeholder 14" descr="Handshake with solid fill">
            <a:extLst>
              <a:ext uri="{FF2B5EF4-FFF2-40B4-BE49-F238E27FC236}">
                <a16:creationId xmlns:a16="http://schemas.microsoft.com/office/drawing/2014/main" id="{23FDBCB9-AF9F-4840-B6D4-70DC6DD4E497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158" b="158"/>
          <a:stretch>
            <a:fillRect/>
          </a:stretch>
        </p:blipFill>
        <p:spPr/>
      </p:pic>
      <p:pic>
        <p:nvPicPr>
          <p:cNvPr id="19" name="Picture Placeholder 18" descr="Books on a shelf">
            <a:extLst>
              <a:ext uri="{FF2B5EF4-FFF2-40B4-BE49-F238E27FC236}">
                <a16:creationId xmlns:a16="http://schemas.microsoft.com/office/drawing/2014/main" id="{BC05E2A0-91C4-4608-90D5-E282621853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7"/>
          <a:srcRect l="16274" r="162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B79939-133D-4712-BC00-75204398F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5</a:t>
            </a:fld>
            <a:endParaRPr lang="en-US" noProof="0" dirty="0"/>
          </a:p>
        </p:txBody>
      </p:sp>
      <p:graphicFrame>
        <p:nvGraphicFramePr>
          <p:cNvPr id="13" name="Content Placeholder 10">
            <a:extLst>
              <a:ext uri="{FF2B5EF4-FFF2-40B4-BE49-F238E27FC236}">
                <a16:creationId xmlns:a16="http://schemas.microsoft.com/office/drawing/2014/main" id="{512B5872-6581-49F5-A29E-505F1FD566F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02716509"/>
              </p:ext>
            </p:extLst>
          </p:nvPr>
        </p:nvGraphicFramePr>
        <p:xfrm>
          <a:off x="515938" y="1825625"/>
          <a:ext cx="5503862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0" name="Content Placeholder 19">
            <a:extLst>
              <a:ext uri="{FF2B5EF4-FFF2-40B4-BE49-F238E27FC236}">
                <a16:creationId xmlns:a16="http://schemas.microsoft.com/office/drawing/2014/main" id="{18E4D387-8E82-4F87-926B-0EB6F0E1442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05845550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984BF3CA-E8F3-4BD3-80F7-C0EE585C5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today</a:t>
            </a:r>
          </a:p>
        </p:txBody>
      </p:sp>
    </p:spTree>
    <p:extLst>
      <p:ext uri="{BB962C8B-B14F-4D97-AF65-F5344CB8AC3E}">
        <p14:creationId xmlns:p14="http://schemas.microsoft.com/office/powerpoint/2010/main" val="148123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BEE235-6026-4890-B14A-FC348EE6D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Diving Deeper – two types of tables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B3408D-81AE-4507-838B-6C9CD7FA1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E5FEABFC-F8C0-43B4-9133-68FACFE88D07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sz="2400" dirty="0"/>
              <a:t>Updateable TABLES</a:t>
            </a:r>
          </a:p>
        </p:txBody>
      </p:sp>
      <p:graphicFrame>
        <p:nvGraphicFramePr>
          <p:cNvPr id="39" name="Content Placeholder 38">
            <a:extLst>
              <a:ext uri="{FF2B5EF4-FFF2-40B4-BE49-F238E27FC236}">
                <a16:creationId xmlns:a16="http://schemas.microsoft.com/office/drawing/2014/main" id="{8E9818EA-3DFA-4A60-AB30-AC46FC9FA1A4}"/>
              </a:ext>
            </a:extLst>
          </p:cNvPr>
          <p:cNvGraphicFramePr>
            <a:graphicFrameLocks noGrp="1"/>
          </p:cNvGraphicFramePr>
          <p:nvPr>
            <p:ph idx="19"/>
            <p:extLst>
              <p:ext uri="{D42A27DB-BD31-4B8C-83A1-F6EECF244321}">
                <p14:modId xmlns:p14="http://schemas.microsoft.com/office/powerpoint/2010/main" val="773291443"/>
              </p:ext>
            </p:extLst>
          </p:nvPr>
        </p:nvGraphicFramePr>
        <p:xfrm>
          <a:off x="7327900" y="1647825"/>
          <a:ext cx="4073525" cy="2835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5671721-6059-4098-BA29-E38E2A6FC2E9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 anchor="t">
            <a:normAutofit/>
          </a:bodyPr>
          <a:lstStyle/>
          <a:p>
            <a:r>
              <a:rPr lang="en-US" sz="2400" dirty="0"/>
              <a:t>Append Only tables</a:t>
            </a:r>
          </a:p>
        </p:txBody>
      </p:sp>
      <p:pic>
        <p:nvPicPr>
          <p:cNvPr id="32" name="Picture Placeholder 31">
            <a:extLst>
              <a:ext uri="{FF2B5EF4-FFF2-40B4-BE49-F238E27FC236}">
                <a16:creationId xmlns:a16="http://schemas.microsoft.com/office/drawing/2014/main" id="{69D1D943-C601-4119-98C8-E0097A21818C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/>
      </p:pic>
      <p:pic>
        <p:nvPicPr>
          <p:cNvPr id="34" name="Picture Placeholder 33">
            <a:extLst>
              <a:ext uri="{FF2B5EF4-FFF2-40B4-BE49-F238E27FC236}">
                <a16:creationId xmlns:a16="http://schemas.microsoft.com/office/drawing/2014/main" id="{4AA8EF81-9428-4F14-94A4-2676E45BF7A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131" r="131"/>
          <a:stretch>
            <a:fillRect/>
          </a:stretch>
        </p:blipFill>
        <p:spPr/>
      </p:pic>
      <p:graphicFrame>
        <p:nvGraphicFramePr>
          <p:cNvPr id="38" name="Content Placeholder 37">
            <a:extLst>
              <a:ext uri="{FF2B5EF4-FFF2-40B4-BE49-F238E27FC236}">
                <a16:creationId xmlns:a16="http://schemas.microsoft.com/office/drawing/2014/main" id="{1350096C-5D66-4821-B8C0-6F5B2907F4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712462"/>
              </p:ext>
            </p:extLst>
          </p:nvPr>
        </p:nvGraphicFramePr>
        <p:xfrm>
          <a:off x="681038" y="2863850"/>
          <a:ext cx="4073525" cy="2846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2010825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862C11-6B3D-46B5-9617-5A494496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461EE36-BAFD-44CE-ABD1-6AEB3085F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Login to </a:t>
            </a:r>
            <a:r>
              <a:rPr lang="en-US" dirty="0">
                <a:hlinkClick r:id="rId2"/>
              </a:rPr>
              <a:t>https://portal.azure.com/</a:t>
            </a:r>
            <a:endParaRPr lang="en-US" dirty="0"/>
          </a:p>
          <a:p>
            <a:r>
              <a:rPr lang="en-US" dirty="0"/>
              <a:t>Create SQL DB</a:t>
            </a:r>
          </a:p>
          <a:p>
            <a:pPr lvl="1"/>
            <a:r>
              <a:rPr lang="en-US" dirty="0"/>
              <a:t>Specify Resource Group, Server, etc. </a:t>
            </a:r>
          </a:p>
          <a:p>
            <a:pPr lvl="1"/>
            <a:r>
              <a:rPr lang="en-US" dirty="0"/>
              <a:t>Must be in West Central US during Preview</a:t>
            </a:r>
          </a:p>
          <a:p>
            <a:pPr lvl="1"/>
            <a:r>
              <a:rPr lang="en-US" dirty="0"/>
              <a:t>Serverless is cheap and great for demos</a:t>
            </a:r>
          </a:p>
          <a:p>
            <a:pPr lvl="1"/>
            <a:r>
              <a:rPr lang="en-US" dirty="0"/>
              <a:t>Add public endpoints (or private if you have them)</a:t>
            </a:r>
          </a:p>
          <a:p>
            <a:pPr lvl="1"/>
            <a:r>
              <a:rPr lang="en-US" dirty="0"/>
              <a:t>Under Security – Configure Ledger (check boxes, create new ledger)</a:t>
            </a:r>
          </a:p>
          <a:p>
            <a:pPr lvl="1"/>
            <a:r>
              <a:rPr lang="en-US" dirty="0"/>
              <a:t>Usually takes ~10 minutes to provision everything</a:t>
            </a:r>
          </a:p>
          <a:p>
            <a:r>
              <a:rPr lang="en-US" dirty="0"/>
              <a:t>For the sake of the demo – I have already </a:t>
            </a:r>
            <a:r>
              <a:rPr lang="en-US"/>
              <a:t>created UTSQL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1066B5-E673-4C17-9857-1402AF263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#1 – Create DATABASE</a:t>
            </a:r>
          </a:p>
        </p:txBody>
      </p:sp>
    </p:spTree>
    <p:extLst>
      <p:ext uri="{BB962C8B-B14F-4D97-AF65-F5344CB8AC3E}">
        <p14:creationId xmlns:p14="http://schemas.microsoft.com/office/powerpoint/2010/main" val="3851991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8F9C43-04CF-4377-A111-87E44ADAC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08CDB4-50F8-4C0E-97C6-197111639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Azure Data Studio</a:t>
            </a:r>
          </a:p>
          <a:p>
            <a:r>
              <a:rPr lang="en-US" dirty="0"/>
              <a:t>SQL Notebooks 📒</a:t>
            </a:r>
          </a:p>
          <a:p>
            <a:r>
              <a:rPr lang="en-US" dirty="0"/>
              <a:t>CREATE TABLE (APPEND_ONLY = TRUE)</a:t>
            </a:r>
          </a:p>
          <a:p>
            <a:r>
              <a:rPr lang="en-US" dirty="0"/>
              <a:t>INSERT</a:t>
            </a:r>
          </a:p>
          <a:p>
            <a:r>
              <a:rPr lang="en-US" dirty="0"/>
              <a:t>SELECT (w/ transactions)</a:t>
            </a:r>
          </a:p>
          <a:p>
            <a:r>
              <a:rPr lang="en-US" dirty="0"/>
              <a:t>UPDATE (fails)</a:t>
            </a:r>
          </a:p>
          <a:p>
            <a:r>
              <a:rPr lang="en-US" dirty="0"/>
              <a:t>VERIFY DIGESTS</a:t>
            </a:r>
          </a:p>
          <a:p>
            <a:r>
              <a:rPr lang="en-US" dirty="0">
                <a:hlinkClick r:id="rId2"/>
              </a:rPr>
              <a:t>https://github.com/goyuix/presentations/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49A659-3D75-4261-BFEE-95A915CE0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#2 – APPEND Only Table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D1429B-C34E-4B27-8F7B-B6C70721F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818" y="1711367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6768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8F9C43-04CF-4377-A111-87E44ADAC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08CDB4-50F8-4C0E-97C6-197111639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Azure Data Studio</a:t>
            </a:r>
          </a:p>
          <a:p>
            <a:r>
              <a:rPr lang="en-US" dirty="0"/>
              <a:t>SQL Notebooks 📒</a:t>
            </a:r>
          </a:p>
          <a:p>
            <a:r>
              <a:rPr lang="en-US" dirty="0"/>
              <a:t>CREATE TABLE</a:t>
            </a:r>
          </a:p>
          <a:p>
            <a:r>
              <a:rPr lang="en-US" dirty="0"/>
              <a:t>INSERT</a:t>
            </a:r>
          </a:p>
          <a:p>
            <a:r>
              <a:rPr lang="en-US" dirty="0"/>
              <a:t>SELECT (w/ transactions)</a:t>
            </a:r>
          </a:p>
          <a:p>
            <a:r>
              <a:rPr lang="en-US" dirty="0"/>
              <a:t>UPDATE</a:t>
            </a:r>
          </a:p>
          <a:p>
            <a:r>
              <a:rPr lang="en-US" dirty="0"/>
              <a:t>VERIFY DIGESTS</a:t>
            </a:r>
          </a:p>
          <a:p>
            <a:r>
              <a:rPr lang="en-US" dirty="0">
                <a:hlinkClick r:id="rId2"/>
              </a:rPr>
              <a:t>https://github.com/goyuix/presentations/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49A659-3D75-4261-BFEE-95A915CE0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#3 – UPDATEABLE TABLE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D1429B-C34E-4B27-8F7B-B6C70721F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818" y="1711367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9904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2537</TotalTime>
  <Words>723</Words>
  <Application>Microsoft Office PowerPoint</Application>
  <PresentationFormat>Widescreen</PresentationFormat>
  <Paragraphs>96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Corbel</vt:lpstr>
      <vt:lpstr>Office Theme</vt:lpstr>
      <vt:lpstr>Azure SQL Database Ledger</vt:lpstr>
      <vt:lpstr>Greg McMurray </vt:lpstr>
      <vt:lpstr>The Quick Introduction</vt:lpstr>
      <vt:lpstr>What does TRUST MEAN? </vt:lpstr>
      <vt:lpstr>Limitations of today</vt:lpstr>
      <vt:lpstr>Diving Deeper – two types of tables</vt:lpstr>
      <vt:lpstr>Demo #1 – Create DATABASE</vt:lpstr>
      <vt:lpstr>DEMO #2 – APPEND Only Table</vt:lpstr>
      <vt:lpstr>DEMO #3 – UPDATEABLE TABLE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SQL Database Ledger</dc:title>
  <dc:creator>Greg McMurray</dc:creator>
  <cp:lastModifiedBy>Greg McMurray</cp:lastModifiedBy>
  <cp:revision>3</cp:revision>
  <dcterms:created xsi:type="dcterms:W3CDTF">2021-06-16T01:06:11Z</dcterms:created>
  <dcterms:modified xsi:type="dcterms:W3CDTF">2021-06-17T19:23:31Z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